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8"/>
  </p:notesMasterIdLst>
  <p:sldIdLst>
    <p:sldId id="256" r:id="rId2"/>
    <p:sldId id="409" r:id="rId3"/>
    <p:sldId id="293" r:id="rId4"/>
    <p:sldId id="350" r:id="rId5"/>
    <p:sldId id="351" r:id="rId6"/>
    <p:sldId id="352" r:id="rId7"/>
    <p:sldId id="353" r:id="rId8"/>
    <p:sldId id="355" r:id="rId9"/>
    <p:sldId id="354" r:id="rId10"/>
    <p:sldId id="356" r:id="rId11"/>
    <p:sldId id="357" r:id="rId12"/>
    <p:sldId id="358" r:id="rId13"/>
    <p:sldId id="359" r:id="rId14"/>
    <p:sldId id="360" r:id="rId15"/>
    <p:sldId id="361" r:id="rId16"/>
    <p:sldId id="412" r:id="rId17"/>
    <p:sldId id="411" r:id="rId18"/>
    <p:sldId id="362" r:id="rId19"/>
    <p:sldId id="363" r:id="rId20"/>
    <p:sldId id="364" r:id="rId21"/>
    <p:sldId id="365" r:id="rId22"/>
    <p:sldId id="366" r:id="rId23"/>
    <p:sldId id="367" r:id="rId24"/>
    <p:sldId id="368" r:id="rId25"/>
    <p:sldId id="369" r:id="rId26"/>
    <p:sldId id="370" r:id="rId27"/>
    <p:sldId id="371" r:id="rId28"/>
    <p:sldId id="372" r:id="rId29"/>
    <p:sldId id="373" r:id="rId30"/>
    <p:sldId id="374" r:id="rId31"/>
    <p:sldId id="375" r:id="rId32"/>
    <p:sldId id="376" r:id="rId33"/>
    <p:sldId id="377" r:id="rId34"/>
    <p:sldId id="378" r:id="rId35"/>
    <p:sldId id="379" r:id="rId36"/>
    <p:sldId id="380" r:id="rId37"/>
    <p:sldId id="381" r:id="rId38"/>
    <p:sldId id="382" r:id="rId39"/>
    <p:sldId id="383" r:id="rId40"/>
    <p:sldId id="384" r:id="rId41"/>
    <p:sldId id="385" r:id="rId42"/>
    <p:sldId id="386" r:id="rId43"/>
    <p:sldId id="387" r:id="rId44"/>
    <p:sldId id="388" r:id="rId45"/>
    <p:sldId id="389" r:id="rId46"/>
    <p:sldId id="390" r:id="rId47"/>
    <p:sldId id="391" r:id="rId48"/>
    <p:sldId id="392" r:id="rId49"/>
    <p:sldId id="393" r:id="rId50"/>
    <p:sldId id="394" r:id="rId51"/>
    <p:sldId id="395" r:id="rId52"/>
    <p:sldId id="396" r:id="rId53"/>
    <p:sldId id="397" r:id="rId54"/>
    <p:sldId id="398" r:id="rId55"/>
    <p:sldId id="410" r:id="rId56"/>
    <p:sldId id="399" r:id="rId57"/>
    <p:sldId id="400" r:id="rId58"/>
    <p:sldId id="401" r:id="rId59"/>
    <p:sldId id="402" r:id="rId60"/>
    <p:sldId id="403" r:id="rId61"/>
    <p:sldId id="404" r:id="rId62"/>
    <p:sldId id="405" r:id="rId63"/>
    <p:sldId id="406" r:id="rId64"/>
    <p:sldId id="407" r:id="rId65"/>
    <p:sldId id="408" r:id="rId66"/>
    <p:sldId id="349" r:id="rId67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>
      <p:cViewPr varScale="1">
        <p:scale>
          <a:sx n="162" d="100"/>
          <a:sy n="162" d="100"/>
        </p:scale>
        <p:origin x="100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59:21.9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24575,'4'4'0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59:22.2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58:21.6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3862 3063 24575,'2'-46'0,"2"0"0,14-64 0,-8 59 0,-1-26 0,1-98 0,-4 39 0,5-568 0,-14 424 0,-3 18 0,1 208 0,-2 0 0,-25-94 0,23 114 0,-3-9 0,-1 0 0,-38-81 0,29 84 0,-2 2 0,-2 0 0,-1 1 0,-2 2 0,-48-46 0,30 38 0,-2 2 0,-1 3 0,-77-44 0,112 73 0,-202-107 0,192 105 0,-1 2 0,-1 0 0,1 2 0,-1 1 0,0 1 0,-53-3 0,-85 7 0,-182-11 0,-10 3 0,243 10 0,103-1 0,-1 1 0,0 1 0,1 0 0,-1 0 0,1 1 0,0 1 0,0 0 0,0 0 0,1 1 0,-1 1 0,1-1 0,0 2 0,1-1 0,0 2 0,0-1 0,0 1 0,1 0 0,0 1 0,-8 11 0,-217 249 0,172-204 0,-85 71 0,113-107 0,-127 105 0,85-74 0,3 3 0,-103 114 0,121-105 0,3 2 0,-73 142 0,80-132 0,-18 30 0,-87 227 0,117-239 0,5 0 0,-26 197 0,31-145 0,10-83 0,-4 138 0,17 440 0,-3-617 0,-9 52 0,6-52 0,-2 54 0,6-21 0,-14 97 0,8-87 0,4 0 0,5 77 0,1-22 0,-3-77 0,5 139 0,-2-166 0,2 0 0,0 0 0,1 0 0,2 0 0,14 32 0,-18-49 0,1 1 0,1-1 0,0 0 0,0 0 0,0 0 0,1-1 0,1 0 0,12 11 0,4-1 0,46 27 0,-60-39 0,31 19 0,10 6 0,1-1 0,58 22 0,-30-18 0,-49-20 0,0-1 0,1-1 0,0-2 0,55 11 0,14-8 0,103 0 0,1904-14 0,-2069-2 0,0-3 0,-1-1 0,0-1 0,0-2 0,57-25 0,-33 14 0,-33 11 0,0-1 0,0-2 0,48-28 0,-66 34 0,-1 0 0,0-1 0,0 0 0,-1-1 0,0 0 0,-1 0 0,0-1 0,0 0 0,-1 0 0,0-1 0,-1 0 0,6-14 0,-1-3 0,61-170 0,-64 168 0,-1-1 0,-2-1 0,0 1 0,-1-55 0,-1 3 0,16-101 0,-8 99 0,0-97 0,-12-726-1365,1 888-5461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59:21.9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24575,'4'4'0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59:22.2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58:21.6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4811 2391 24575,'2'-36'0,"3"0"0,18-49 0,-11 45 0,-1-20 0,2-77 0,-6 31 0,7-444 0,-18 332 0,-3 13 0,1 163 0,-3 0 0,-31-74 0,29 90 0,-4-8 0,-1 1 0,-48-64 0,37 66 0,-3 1 0,-3 0 0,0 1 0,-3 2 0,-60-36 0,37 29 0,-2 2 0,-1 3 0,-96-35 0,139 57 0,-251-84 0,239 83 0,-2 0 0,0 1 0,0 2 0,-1 0 0,1 1 0,-67-2 0,-105 5 0,-228-8 0,-11 2 0,302 8 0,128-1 0,-1 1 0,0 0 0,1 1 0,-1-1 0,2 2 0,-1 0 0,0 0 0,1 0 0,0 1 0,-1 1 0,2-2 0,-1 3 0,2-1 0,0 1 0,0-1 0,0 2 0,1-1 0,0 1 0,-10 8 0,-271 195 0,216-159 0,-107 55 0,141-83 0,-159 82 0,107-59 0,3 4 0,-128 88 0,151-82 0,3 2 0,-90 110 0,99-102 0,-22 23 0,-109 177 0,146-186 0,7-1 0,-33 155 0,38-114 0,13-65 0,-5 109 0,22 342 0,-5-481 0,-11 41 0,8-41 0,-3 42 0,8-16 0,-18 75 0,11-67 0,4-1 0,6 61 0,2-18 0,-4-59 0,6 108 0,-2-130 0,2 0 0,1 0 0,0 1 0,3-1 0,18 25 0,-24-38 0,3 1 0,0-1 0,1 0 0,-1 0 0,1 0 0,0 0 0,2-1 0,15 9 0,5-1 0,57 21 0,-74-31 0,38 16 0,12 4 0,2 0 0,72 16 0,-37-13 0,-62-16 0,1-1 0,1-1 0,0-1 0,68 8 0,18-5 0,128-1 0,2372-11 0,-2577-1 0,-1-3 0,0-1 0,-1 0 0,0-2 0,72-19 0,-42 11 0,-41 8 0,0-1 0,0-1 0,60-22 0,-82 27 0,-2-1 0,1 0 0,-1 0 0,0-1 0,-1 0 0,-1 0 0,0-1 0,0 0 0,-2 0 0,1 0 0,-1-1 0,7-11 0,-2-1 0,77-134 0,-80 132 0,-1-2 0,-3 0 0,0 1 0,-1-43 0,-1 2 0,20-78 0,-11 76 0,1-75 0,-15-567-1365,1 694-5461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58:21.6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4811 2391 24575,'2'-36'0,"3"0"0,18-49 0,-11 45 0,-1-20 0,2-77 0,-6 31 0,7-444 0,-18 332 0,-3 13 0,1 163 0,-3 0 0,-31-74 0,29 90 0,-4-8 0,-1 1 0,-48-64 0,37 66 0,-3 1 0,-3 0 0,0 1 0,-3 2 0,-60-36 0,37 29 0,-2 2 0,-1 3 0,-96-35 0,139 57 0,-251-84 0,239 83 0,-2 0 0,0 1 0,0 2 0,-1 0 0,1 1 0,-67-2 0,-105 5 0,-228-8 0,-11 2 0,302 8 0,128-1 0,-1 1 0,0 0 0,1 1 0,-1-1 0,2 2 0,-1 0 0,0 0 0,1 0 0,0 1 0,-1 1 0,2-2 0,-1 3 0,2-1 0,0 1 0,0-1 0,0 2 0,1-1 0,0 1 0,-10 8 0,-271 195 0,216-159 0,-107 55 0,141-83 0,-159 82 0,107-59 0,3 4 0,-128 88 0,151-82 0,3 2 0,-90 110 0,99-102 0,-22 23 0,-109 177 0,146-186 0,7-1 0,-33 155 0,38-114 0,13-65 0,-5 109 0,22 342 0,-5-481 0,-11 41 0,8-41 0,-3 42 0,8-16 0,-18 75 0,11-67 0,4-1 0,6 61 0,2-18 0,-4-59 0,6 108 0,-2-130 0,2 0 0,1 0 0,0 1 0,3-1 0,18 25 0,-24-38 0,3 1 0,0-1 0,1 0 0,-1 0 0,1 0 0,0 0 0,2-1 0,15 9 0,5-1 0,57 21 0,-74-31 0,38 16 0,12 4 0,2 0 0,72 16 0,-37-13 0,-62-16 0,1-1 0,1-1 0,0-1 0,68 8 0,18-5 0,128-1 0,2372-11 0,-2577-1 0,-1-3 0,0-1 0,-1 0 0,0-2 0,72-19 0,-42 11 0,-41 8 0,0-1 0,0-1 0,60-22 0,-82 27 0,-2-1 0,1 0 0,-1 0 0,0-1 0,-1 0 0,-1 0 0,0-1 0,0 0 0,-2 0 0,1 0 0,-1-1 0,7-11 0,-2-1 0,77-134 0,-80 132 0,-1-2 0,-3 0 0,0 1 0,-1-43 0,-1 2 0,20-78 0,-11 76 0,1-75 0,-15-567-1365,1 694-5461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33.2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1361 583 24575,'0'-30'0,"1"-16"0,-9-73 0,5 103 0,0 1 0,-1-1 0,-1 1 0,0 0 0,-1 0 0,0 0 0,-1 1 0,-12-19 0,3 11 0,0 0 0,-1 1 0,-1 1 0,-30-26 0,36 36 0,0 1 0,-1 0 0,0 1 0,-1 0 0,1 1 0,-2 1 0,1 0 0,-1 1 0,-18-4 0,-44-3 0,-2 4 0,1 3 0,-103 6 0,60 1 0,113-1 0,-1-1 0,1 2 0,0-1 0,0 1 0,0 0 0,0 1 0,0 0 0,1 0 0,-1 1 0,1 0 0,0 0 0,0 1 0,0 0 0,0 0 0,-9 10 0,-8 10 0,2 1 0,-31 46 0,9-12 0,31-40 0,0 1 0,1-1 0,-12 33 0,-9 15 0,-44 103 0,74-163 0,-6 17 0,1 0 0,1 1 0,1 0 0,2 0 0,-2 30 0,4 134 0,4-96 0,-1-79 0,1 1 0,0-1 0,2 0 0,-1 0 0,2 0 0,0-1 0,1 1 0,0-1 0,1 0 0,1-1 0,16 23 0,-5-10 0,1-2 0,2 0 0,0-1 0,44 34 0,5-4 0,1-4 0,122 60 0,-171-97 0,3 1 0,-1-1 0,1-1 0,29 7 0,44 4 0,-51-13 0,49 17 0,-19 2 0,106 32 0,-176-58 0,0 0 0,0 0 0,1-1 0,-1 0 0,0-1 0,1 0 0,-1 0 0,0-1 0,0 0 0,1 0 0,-1-1 0,0 0 0,9-4 0,-7 2 0,-1-1 0,0 0 0,0-1 0,0 0 0,-1-1 0,0 1 0,0-2 0,-1 1 0,0-1 0,6-9 0,17-18 0,-20 24 0,-1 1 0,0-1 0,-1-1 0,-1 0 0,1 0 0,9-24 0,-6 4 0,-2 0 0,-1 0 0,-2-1 0,-1 0 0,-2 0 0,-1-59 0,-3-352 0,0 432 0,0 0 0,-1 0 0,0 0 0,-1 1 0,-1-1 0,0 1 0,0 0 0,-1 0 0,-10-17 0,-10-12 0,-32-40 0,32 47 0,13 17-1365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38.8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24575,'2'8'0,"1"-1"0,-1 0 0,2 0 0,-1 0 0,1 0 0,0 0 0,1-1 0,-1 0 0,1 0 0,10 10 0,-7-8 0,183 203 0,-150-167 0,79 65 0,-58-56 0,14 3 0,79 65 0,-104-84 0,210 154 0,-165-132 0,-67-43 0,-1 1 0,42 34 0,-52-38 0,1 0 0,1 0 0,0-2 0,27 11 0,-20-9 0,45 27 0,-68-37 0,84 58 0,3-3 0,135 63 0,-222-119 0,177 79 0,315 94 0,177 4 0,-121-64 0,-292-64 0,241 26 0,-244-43 0,387 59 0,-404-74 0,-166-16 0,135 21 0,41 29 0,298 24 0,-341-55 0,15 2 0,-135-19 0,272 10 0,-141-17 0,434 4 0,-353 20 0,9 0 0,-226-20 0,-1-5 0,0-2 0,91-20 0,-58 0 0,-1-6 0,199-82 0,-241 88 0,1 3 0,116-20 0,86-26 0,228-129 0,-362 140 0,-80 34 0,103-54 0,-75 26 0,-22 15 0,76-56 0,-97 59 0,-2-2 0,-1-1 0,-2-2 0,-2-2 0,-2-2 0,48-70 0,-66 86 0,33-37 0,1-1 0,-31 35 0,1 1 0,1 1 0,1 1 0,1 1 0,2 2 0,36-27 0,75-66 0,-121 103 0,-13 9 0,0 0 0,1 1 0,-1-1 0,1 1 0,0 0 0,10-4 0,-14 7 0,0 0 0,1 0 0,-1-1 0,0 1 0,0 0 0,0 1 0,1-1 0,-1 0 0,0 0 0,0 0 0,0 1 0,0-1 0,1 1 0,-1-1 0,0 1 0,0-1 0,0 1 0,0 0 0,0-1 0,0 1 0,0 0 0,-1 0 0,1 0 0,0-1 0,0 1 0,-1 0 0,1 0 0,0 0 0,-1 0 0,1 1 0,-1-1 0,1 0 0,-1 0 0,0 0 0,1 0 0,-1 0 0,0 1 0,0-1 0,0 2 0,8 31 0,5 57 0,-11-68 0,1 0 0,1 1 0,0-1 0,2-1 0,16 42 0,-22-64 0,0 0 0,0 0 0,0 0 0,0 0 0,0 0 0,0 0 0,0-1 0,1 1 0,-1 0 0,0 0 0,0 0 0,0 0 0,0 0 0,0 0 0,0 0 0,0 0 0,0-1 0,0 1 0,0 0 0,0 0 0,0 0 0,0 0 0,0 0 0,0 0 0,1 0 0,-1 0 0,0 0 0,0 0 0,0 0 0,0 0 0,0 0 0,0-1 0,0 1 0,0 0 0,1 0 0,-1 0 0,0 0 0,0 0 0,0 0 0,0 0 0,0 0 0,0 0 0,0 0 0,1 0 0,-1 0 0,0 1 0,0-1 0,0 0 0,0 0 0,0 0 0,0 0 0,0 0 0,0 0 0,1 0 0,-1 0 0,0 0 0,0 0 0,0 0 0,0 0 0,0 0 0,0 0 0,0 1 0,0-1 0,4-19 0,-2-20 0,-2 18 0,-6-136 0,3 141 0,1-1 0,-2 1 0,0 0 0,-1 1 0,0-1 0,-2 1 0,-11-22 0,16 35 0,1-1 0,-1 1 0,0 0 0,0 0 0,0 0 0,-1 0 0,1 0 0,0 0 0,-1 0 0,1 1 0,-1-1 0,0 1 0,1 0 0,-1 0 0,0 0 0,0 0 0,1 0 0,-1 1 0,0-1 0,0 1 0,0 0 0,-5 0 0,-7 1 0,0 0 0,1 1 0,-23 7 0,-13 0 0,-149-6 47,108-4-1459,72 1-5414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42.3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1407 718 24575,'-1'-19'0,"0"0"0,-1 1 0,-1-1 0,0 1 0,-2-1 0,0 1 0,-12-27 0,5 20 0,-2 0 0,0 0 0,-2 2 0,-24-31 0,14 27 0,0 0 0,-2 2 0,-1 0 0,-1 3 0,-40-25 0,53 36 0,-56-42 0,46 32 0,0 2 0,-1 0 0,-44-20 0,47 28 0,0 2 0,-1 1 0,0 0 0,0 2 0,-1 1 0,0 1 0,0 2 0,0 0 0,0 2 0,0 1 0,-34 5 0,42 0 0,1 0 0,0 1 0,0 1 0,1 1 0,0 1 0,0 0 0,1 1 0,1 1 0,-26 24 0,-31 46 0,60-70 0,-1 1 0,2 0 0,0 1 0,-14 23 0,13-18 0,-1-1 0,-17 19 0,22-28 0,1 1 0,0 0 0,1 1 0,0-1 0,1 1 0,0 0 0,1 1 0,0-1 0,0 1 0,2 0 0,-3 14 0,0 13 0,1 0 0,3 44 0,0-24 0,0-22 0,8 68 0,-5-93 0,0 0 0,1 0 0,0 0 0,1-1 0,1 1 0,0-1 0,0 0 0,1 0 0,12 16 0,3-1 0,1-1 0,1-1 0,2-1 0,0-1 0,33 22 0,0-6 0,90 43 0,-27-28 0,-105-47 0,0-2 0,0 0 0,1 0 0,0-2 0,30 1 0,501-4 0,-535 1 0,0-1 0,0 0 0,0 0 0,-1-1 0,1-1 0,-1 0 0,0-1 0,0 0 0,0-1 0,0 0 0,-1-1 0,1 0 0,-2-1 0,1 0 0,-1-1 0,0 0 0,0-1 0,-1 0 0,0 0 0,-1-1 0,0 0 0,-1 0 0,0-1 0,0 0 0,-1 0 0,-1-1 0,0 0 0,0 0 0,-1 0 0,-1 0 0,0-1 0,-1 1 0,0-1 0,0-18 0,-3-215 0,-2 235-97,-1 0-1,1 0 1,-2 0-1,0 0 1,0 1-1,-1 0 1,0 0-1,-1 0 1,0 1-1,0 0 1,-1 1-1,0-1 0,-10-7 1,2 2-6729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45.7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145 4 24575,'21'1'0,"0"2"0,0 0 0,-1 1 0,1 1 0,-1 1 0,0 1 0,19 9 0,47 16 0,60 1 0,-202-35 0,35 2 0,0 0 0,-27-5 0,-226-58 0,213 41 0,51 18 0,0-1 0,0 2 0,0-1 0,-14-2 0,10 7-1365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42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4832 426 24575,'0'-1'0,"-1"0"0,1 0 0,0 1 0,-1-1 0,1 0 0,-1 0 0,1 1 0,0-1 0,-1 0 0,0 1 0,1-1 0,-1 0 0,1 1 0,-1-1 0,0 1 0,1-1 0,-1 1 0,0-1 0,1 1 0,-1 0 0,0-1 0,0 1 0,0 0 0,-1-1 0,-26-6 0,18 5 0,-250-46 0,-128-29 0,293 68 0,52 6 0,1-2 0,-59-14 0,56 8 0,-71-6 0,-11-3 0,9-6 0,-22-7 0,0 7 0,-175-11 0,166 25 0,-39-1 0,-98-10 0,-2 0 0,-280 43 0,519-16 0,1 2 0,1 3 0,-1 1 0,2 3 0,-49 19 0,58-14 0,0 2 0,1 2 0,-32 25 0,8-5 0,-334 213 0,347-218 0,0 1 0,3 2 0,-50 57 0,85-85 0,0 0 0,1 1 0,0 0 0,-7 15 0,-23 38 0,29-55 0,1 1 0,1 0 0,0 1 0,0-1 0,2 1 0,-1 1 0,2-1 0,0 1 0,0 0 0,1 0 0,1 0 0,-1 23 0,-3 34 0,1-23 0,1 53 0,5-83 0,0-1 0,1 1 0,1-1 0,1 1 0,1-1 0,10 27 0,7 3 0,2-2 0,2 0 0,2-1 0,57 67 0,156 138 0,-4-49 0,-148-127 0,-71-62 0,1-1 0,-1 0 0,2-1 0,-1-1 0,29 8 0,-37-13 0,269 77 0,-83-26 0,-88-29 0,1-3 0,185 10 0,14 2 0,-126 2 0,110 13 0,-96-16 0,-76-10 0,179 43 0,-205-43 0,120 18 0,113 17 0,-46-5 0,-107-16 0,437 65 0,-157-28 0,303-4 0,-418-66 0,109 7 0,-428-9 0,58 5 0,156-7 0,-200-6 0,0-1 0,-1-2 0,60-23 0,-44 12 0,0 2 0,95-20 0,-119 32 0,0-1 0,0-1 0,0-2 0,-1 0 0,-1-2 0,1 0 0,-2-2 0,0-1 0,-1-1 0,0 0 0,30-32 0,-43 38 0,-1 0 0,0 0 0,-1 0 0,0-1 0,-1 0 0,0-1 0,5-12 0,26-91 0,-28 83 0,36-150 0,-31 123 0,-3-1 0,-3 1 0,-2-2 0,-2 1 0,-9-103 0,2 141 0,0-1 0,-2 1 0,-1 0 0,-1 0 0,0 1 0,-2 0 0,-13-24 0,-89-137 0,97 162 0,-191-241 0,187 239 0,-12-11 0,-2 2 0,-65-52 0,-82-41 0,97 69 0,-141-70 0,167 96 0,35 18 0,-11-8 0,-1 2 0,-1 2 0,0 0 0,-1 3 0,-1 1 0,-57-11 0,48 15 0,-60-17 0,62 12 0,-65-8 0,-231-39 0,117 17 0,170 36 0,-69 0 0,84 7 0,0-3 0,0-1 0,0-1 0,-51-14 0,61 12 0,1 1 0,-1 1 0,-48-1 0,-35-5 0,42-2 0,0 3 0,-87-1 0,129 9 0,1-2 0,-1-1 0,-48-14 0,-23-18-1365,81 33-5461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46.8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1 24575,'-8'168'0,"5"-144"0,-2 0 0,0-1 0,-2 1 0,-17 42 0,13-33-1365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33.2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1361 583 24575,'0'-30'0,"1"-16"0,-9-73 0,5 103 0,0 1 0,-1-1 0,-1 1 0,0 0 0,-1 0 0,0 0 0,-1 1 0,-12-19 0,3 11 0,0 0 0,-1 1 0,-1 1 0,-30-26 0,36 36 0,0 1 0,-1 0 0,0 1 0,-1 0 0,1 1 0,-2 1 0,1 0 0,-1 1 0,-18-4 0,-44-3 0,-2 4 0,1 3 0,-103 6 0,60 1 0,113-1 0,-1-1 0,1 2 0,0-1 0,0 1 0,0 0 0,0 1 0,0 0 0,1 0 0,-1 1 0,1 0 0,0 0 0,0 1 0,0 0 0,0 0 0,-9 10 0,-8 10 0,2 1 0,-31 46 0,9-12 0,31-40 0,0 1 0,1-1 0,-12 33 0,-9 15 0,-44 103 0,74-163 0,-6 17 0,1 0 0,1 1 0,1 0 0,2 0 0,-2 30 0,4 134 0,4-96 0,-1-79 0,1 1 0,0-1 0,2 0 0,-1 0 0,2 0 0,0-1 0,1 1 0,0-1 0,1 0 0,1-1 0,16 23 0,-5-10 0,1-2 0,2 0 0,0-1 0,44 34 0,5-4 0,1-4 0,122 60 0,-171-97 0,3 1 0,-1-1 0,1-1 0,29 7 0,44 4 0,-51-13 0,49 17 0,-19 2 0,106 32 0,-176-58 0,0 0 0,0 0 0,1-1 0,-1 0 0,0-1 0,1 0 0,-1 0 0,0-1 0,0 0 0,1 0 0,-1-1 0,0 0 0,9-4 0,-7 2 0,-1-1 0,0 0 0,0-1 0,0 0 0,-1-1 0,0 1 0,0-2 0,-1 1 0,0-1 0,6-9 0,17-18 0,-20 24 0,-1 1 0,0-1 0,-1-1 0,-1 0 0,1 0 0,9-24 0,-6 4 0,-2 0 0,-1 0 0,-2-1 0,-1 0 0,-2 0 0,-1-59 0,-3-352 0,0 432 0,0 0 0,-1 0 0,0 0 0,-1 1 0,-1-1 0,0 1 0,0 0 0,-1 0 0,-10-17 0,-10-12 0,-32-40 0,32 47 0,13 17-1365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38.8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24575,'2'8'0,"1"-1"0,-1 0 0,2 0 0,-1 0 0,1 0 0,0 0 0,1-1 0,-1 0 0,1 0 0,10 10 0,-7-8 0,183 203 0,-150-167 0,79 65 0,-58-56 0,14 3 0,79 65 0,-104-84 0,210 154 0,-165-132 0,-67-43 0,-1 1 0,42 34 0,-52-38 0,1 0 0,1 0 0,0-2 0,27 11 0,-20-9 0,45 27 0,-68-37 0,84 58 0,3-3 0,135 63 0,-222-119 0,177 79 0,315 94 0,177 4 0,-121-64 0,-292-64 0,241 26 0,-244-43 0,387 59 0,-404-74 0,-166-16 0,135 21 0,41 29 0,298 24 0,-341-55 0,15 2 0,-135-19 0,272 10 0,-141-17 0,434 4 0,-353 20 0,9 0 0,-226-20 0,-1-5 0,0-2 0,91-20 0,-58 0 0,-1-6 0,199-82 0,-241 88 0,1 3 0,116-20 0,86-26 0,228-129 0,-362 140 0,-80 34 0,103-54 0,-75 26 0,-22 15 0,76-56 0,-97 59 0,-2-2 0,-1-1 0,-2-2 0,-2-2 0,-2-2 0,48-70 0,-66 86 0,33-37 0,1-1 0,-31 35 0,1 1 0,1 1 0,1 1 0,1 1 0,2 2 0,36-27 0,75-66 0,-121 103 0,-13 9 0,0 0 0,1 1 0,-1-1 0,1 1 0,0 0 0,10-4 0,-14 7 0,0 0 0,1 0 0,-1-1 0,0 1 0,0 0 0,0 1 0,1-1 0,-1 0 0,0 0 0,0 0 0,0 1 0,0-1 0,1 1 0,-1-1 0,0 1 0,0-1 0,0 1 0,0 0 0,0-1 0,0 1 0,0 0 0,-1 0 0,1 0 0,0-1 0,0 1 0,-1 0 0,1 0 0,0 0 0,-1 0 0,1 1 0,-1-1 0,1 0 0,-1 0 0,0 0 0,1 0 0,-1 0 0,0 1 0,0-1 0,0 2 0,8 31 0,5 57 0,-11-68 0,1 0 0,1 1 0,0-1 0,2-1 0,16 42 0,-22-64 0,0 0 0,0 0 0,0 0 0,0 0 0,0 0 0,0 0 0,0-1 0,1 1 0,-1 0 0,0 0 0,0 0 0,0 0 0,0 0 0,0 0 0,0 0 0,0 0 0,0-1 0,0 1 0,0 0 0,0 0 0,0 0 0,0 0 0,0 0 0,0 0 0,1 0 0,-1 0 0,0 0 0,0 0 0,0 0 0,0 0 0,0 0 0,0-1 0,0 1 0,0 0 0,1 0 0,-1 0 0,0 0 0,0 0 0,0 0 0,0 0 0,0 0 0,0 0 0,0 0 0,1 0 0,-1 0 0,0 1 0,0-1 0,0 0 0,0 0 0,0 0 0,0 0 0,0 0 0,0 0 0,1 0 0,-1 0 0,0 0 0,0 0 0,0 0 0,0 0 0,0 0 0,0 0 0,0 1 0,0-1 0,4-19 0,-2-20 0,-2 18 0,-6-136 0,3 141 0,1-1 0,-2 1 0,0 0 0,-1 1 0,0-1 0,-2 1 0,-11-22 0,16 35 0,1-1 0,-1 1 0,0 0 0,0 0 0,0 0 0,-1 0 0,1 0 0,0 0 0,-1 0 0,1 1 0,-1-1 0,0 1 0,1 0 0,-1 0 0,0 0 0,0 0 0,1 0 0,-1 1 0,0-1 0,0 1 0,0 0 0,-5 0 0,-7 1 0,0 0 0,1 1 0,-23 7 0,-13 0 0,-149-6 47,108-4-1459,72 1-5414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42.3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1407 718 24575,'-1'-19'0,"0"0"0,-1 1 0,-1-1 0,0 1 0,-2-1 0,0 1 0,-12-27 0,5 20 0,-2 0 0,0 0 0,-2 2 0,-24-31 0,14 27 0,0 0 0,-2 2 0,-1 0 0,-1 3 0,-40-25 0,53 36 0,-56-42 0,46 32 0,0 2 0,-1 0 0,-44-20 0,47 28 0,0 2 0,-1 1 0,0 0 0,0 2 0,-1 1 0,0 1 0,0 2 0,0 0 0,0 2 0,0 1 0,-34 5 0,42 0 0,1 0 0,0 1 0,0 1 0,1 1 0,0 1 0,0 0 0,1 1 0,1 1 0,-26 24 0,-31 46 0,60-70 0,-1 1 0,2 0 0,0 1 0,-14 23 0,13-18 0,-1-1 0,-17 19 0,22-28 0,1 1 0,0 0 0,1 1 0,0-1 0,1 1 0,0 0 0,1 1 0,0-1 0,0 1 0,2 0 0,-3 14 0,0 13 0,1 0 0,3 44 0,0-24 0,0-22 0,8 68 0,-5-93 0,0 0 0,1 0 0,0 0 0,1-1 0,1 1 0,0-1 0,0 0 0,1 0 0,12 16 0,3-1 0,1-1 0,1-1 0,2-1 0,0-1 0,33 22 0,0-6 0,90 43 0,-27-28 0,-105-47 0,0-2 0,0 0 0,1 0 0,0-2 0,30 1 0,501-4 0,-535 1 0,0-1 0,0 0 0,0 0 0,-1-1 0,1-1 0,-1 0 0,0-1 0,0 0 0,0-1 0,0 0 0,-1-1 0,1 0 0,-2-1 0,1 0 0,-1-1 0,0 0 0,0-1 0,-1 0 0,0 0 0,-1-1 0,0 0 0,-1 0 0,0-1 0,0 0 0,-1 0 0,-1-1 0,0 0 0,0 0 0,-1 0 0,-1 0 0,0-1 0,-1 1 0,0-1 0,0-18 0,-3-215 0,-2 235-97,-1 0-1,1 0 1,-2 0-1,0 0 1,0 1-1,-1 0 1,0 0-1,-1 0 1,0 1-1,0 0 1,-1 1-1,0-1 0,-10-7 1,2 2-6729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45.7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145 4 24575,'21'1'0,"0"2"0,0 0 0,-1 1 0,1 1 0,-1 1 0,0 1 0,19 9 0,47 16 0,60 1 0,-202-35 0,35 2 0,0 0 0,-27-5 0,-226-58 0,213 41 0,51 18 0,0-1 0,0 2 0,0-1 0,-14-2 0,10 7-1365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46.8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1 24575,'-8'168'0,"5"-144"0,-2 0 0,0-1 0,-2 1 0,-17 42 0,13-33-1365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33.2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1361 583 24575,'0'-30'0,"1"-16"0,-9-73 0,5 103 0,0 1 0,-1-1 0,-1 1 0,0 0 0,-1 0 0,0 0 0,-1 1 0,-12-19 0,3 11 0,0 0 0,-1 1 0,-1 1 0,-30-26 0,36 36 0,0 1 0,-1 0 0,0 1 0,-1 0 0,1 1 0,-2 1 0,1 0 0,-1 1 0,-18-4 0,-44-3 0,-2 4 0,1 3 0,-103 6 0,60 1 0,113-1 0,-1-1 0,1 2 0,0-1 0,0 1 0,0 0 0,0 1 0,0 0 0,1 0 0,-1 1 0,1 0 0,0 0 0,0 1 0,0 0 0,0 0 0,-9 10 0,-8 10 0,2 1 0,-31 46 0,9-12 0,31-40 0,0 1 0,1-1 0,-12 33 0,-9 15 0,-44 103 0,74-163 0,-6 17 0,1 0 0,1 1 0,1 0 0,2 0 0,-2 30 0,4 134 0,4-96 0,-1-79 0,1 1 0,0-1 0,2 0 0,-1 0 0,2 0 0,0-1 0,1 1 0,0-1 0,1 0 0,1-1 0,16 23 0,-5-10 0,1-2 0,2 0 0,0-1 0,44 34 0,5-4 0,1-4 0,122 60 0,-171-97 0,3 1 0,-1-1 0,1-1 0,29 7 0,44 4 0,-51-13 0,49 17 0,-19 2 0,106 32 0,-176-58 0,0 0 0,0 0 0,1-1 0,-1 0 0,0-1 0,1 0 0,-1 0 0,0-1 0,0 0 0,1 0 0,-1-1 0,0 0 0,9-4 0,-7 2 0,-1-1 0,0 0 0,0-1 0,0 0 0,-1-1 0,0 1 0,0-2 0,-1 1 0,0-1 0,6-9 0,17-18 0,-20 24 0,-1 1 0,0-1 0,-1-1 0,-1 0 0,1 0 0,9-24 0,-6 4 0,-2 0 0,-1 0 0,-2-1 0,-1 0 0,-2 0 0,-1-59 0,-3-352 0,0 432 0,0 0 0,-1 0 0,0 0 0,-1 1 0,-1-1 0,0 1 0,0 0 0,-1 0 0,-10-17 0,-10-12 0,-32-40 0,32 47 0,13 17-1365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38.8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24575,'2'8'0,"1"-1"0,-1 0 0,2 0 0,-1 0 0,1 0 0,0 0 0,1-1 0,-1 0 0,1 0 0,10 10 0,-7-8 0,183 203 0,-150-167 0,79 65 0,-58-56 0,14 3 0,79 65 0,-104-84 0,210 154 0,-165-132 0,-67-43 0,-1 1 0,42 34 0,-52-38 0,1 0 0,1 0 0,0-2 0,27 11 0,-20-9 0,45 27 0,-68-37 0,84 58 0,3-3 0,135 63 0,-222-119 0,177 79 0,315 94 0,177 4 0,-121-64 0,-292-64 0,241 26 0,-244-43 0,387 59 0,-404-74 0,-166-16 0,135 21 0,41 29 0,298 24 0,-341-55 0,15 2 0,-135-19 0,272 10 0,-141-17 0,434 4 0,-353 20 0,9 0 0,-226-20 0,-1-5 0,0-2 0,91-20 0,-58 0 0,-1-6 0,199-82 0,-241 88 0,1 3 0,116-20 0,86-26 0,228-129 0,-362 140 0,-80 34 0,103-54 0,-75 26 0,-22 15 0,76-56 0,-97 59 0,-2-2 0,-1-1 0,-2-2 0,-2-2 0,-2-2 0,48-70 0,-66 86 0,33-37 0,1-1 0,-31 35 0,1 1 0,1 1 0,1 1 0,1 1 0,2 2 0,36-27 0,75-66 0,-121 103 0,-13 9 0,0 0 0,1 1 0,-1-1 0,1 1 0,0 0 0,10-4 0,-14 7 0,0 0 0,1 0 0,-1-1 0,0 1 0,0 0 0,0 1 0,1-1 0,-1 0 0,0 0 0,0 0 0,0 1 0,0-1 0,1 1 0,-1-1 0,0 1 0,0-1 0,0 1 0,0 0 0,0-1 0,0 1 0,0 0 0,-1 0 0,1 0 0,0-1 0,0 1 0,-1 0 0,1 0 0,0 0 0,-1 0 0,1 1 0,-1-1 0,1 0 0,-1 0 0,0 0 0,1 0 0,-1 0 0,0 1 0,0-1 0,0 2 0,8 31 0,5 57 0,-11-68 0,1 0 0,1 1 0,0-1 0,2-1 0,16 42 0,-22-64 0,0 0 0,0 0 0,0 0 0,0 0 0,0 0 0,0 0 0,0-1 0,1 1 0,-1 0 0,0 0 0,0 0 0,0 0 0,0 0 0,0 0 0,0 0 0,0 0 0,0-1 0,0 1 0,0 0 0,0 0 0,0 0 0,0 0 0,0 0 0,0 0 0,1 0 0,-1 0 0,0 0 0,0 0 0,0 0 0,0 0 0,0 0 0,0-1 0,0 1 0,0 0 0,1 0 0,-1 0 0,0 0 0,0 0 0,0 0 0,0 0 0,0 0 0,0 0 0,0 0 0,1 0 0,-1 0 0,0 1 0,0-1 0,0 0 0,0 0 0,0 0 0,0 0 0,0 0 0,0 0 0,1 0 0,-1 0 0,0 0 0,0 0 0,0 0 0,0 0 0,0 0 0,0 0 0,0 1 0,0-1 0,4-19 0,-2-20 0,-2 18 0,-6-136 0,3 141 0,1-1 0,-2 1 0,0 0 0,-1 1 0,0-1 0,-2 1 0,-11-22 0,16 35 0,1-1 0,-1 1 0,0 0 0,0 0 0,0 0 0,-1 0 0,1 0 0,0 0 0,-1 0 0,1 1 0,-1-1 0,0 1 0,1 0 0,-1 0 0,0 0 0,0 0 0,1 0 0,-1 1 0,0-1 0,0 1 0,0 0 0,-5 0 0,-7 1 0,0 0 0,1 1 0,-23 7 0,-13 0 0,-149-6 47,108-4-1459,72 1-5414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42.3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1407 718 24575,'-1'-19'0,"0"0"0,-1 1 0,-1-1 0,0 1 0,-2-1 0,0 1 0,-12-27 0,5 20 0,-2 0 0,0 0 0,-2 2 0,-24-31 0,14 27 0,0 0 0,-2 2 0,-1 0 0,-1 3 0,-40-25 0,53 36 0,-56-42 0,46 32 0,0 2 0,-1 0 0,-44-20 0,47 28 0,0 2 0,-1 1 0,0 0 0,0 2 0,-1 1 0,0 1 0,0 2 0,0 0 0,0 2 0,0 1 0,-34 5 0,42 0 0,1 0 0,0 1 0,0 1 0,1 1 0,0 1 0,0 0 0,1 1 0,1 1 0,-26 24 0,-31 46 0,60-70 0,-1 1 0,2 0 0,0 1 0,-14 23 0,13-18 0,-1-1 0,-17 19 0,22-28 0,1 1 0,0 0 0,1 1 0,0-1 0,1 1 0,0 0 0,1 1 0,0-1 0,0 1 0,2 0 0,-3 14 0,0 13 0,1 0 0,3 44 0,0-24 0,0-22 0,8 68 0,-5-93 0,0 0 0,1 0 0,0 0 0,1-1 0,1 1 0,0-1 0,0 0 0,1 0 0,12 16 0,3-1 0,1-1 0,1-1 0,2-1 0,0-1 0,33 22 0,0-6 0,90 43 0,-27-28 0,-105-47 0,0-2 0,0 0 0,1 0 0,0-2 0,30 1 0,501-4 0,-535 1 0,0-1 0,0 0 0,0 0 0,-1-1 0,1-1 0,-1 0 0,0-1 0,0 0 0,0-1 0,0 0 0,-1-1 0,1 0 0,-2-1 0,1 0 0,-1-1 0,0 0 0,0-1 0,-1 0 0,0 0 0,-1-1 0,0 0 0,-1 0 0,0-1 0,0 0 0,-1 0 0,-1-1 0,0 0 0,0 0 0,-1 0 0,-1 0 0,0-1 0,-1 1 0,0-1 0,0-18 0,-3-215 0,-2 235-97,-1 0-1,1 0 1,-2 0-1,0 0 1,0 1-1,-1 0 1,0 0-1,-1 0 1,0 1-1,0 0 1,-1 1-1,0-1 0,-10-7 1,2 2-6729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45.7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145 4 24575,'21'1'0,"0"2"0,0 0 0,-1 1 0,1 1 0,-1 1 0,0 1 0,19 9 0,47 16 0,60 1 0,-202-35 0,35 2 0,0 0 0,-27-5 0,-226-58 0,213 41 0,51 18 0,0-1 0,0 2 0,0-1 0,-14-2 0,10 7-1365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46.8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1 24575,'-8'168'0,"5"-144"0,-2 0 0,0-1 0,-2 1 0,-17 42 0,13-33-1365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19:10.1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3:24:36.8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6692 4387 24575,'-2'-151'0,"5"-165"0,1 287 0,2 0 0,0 1 0,2 0 0,1 0 0,17-33 0,19-67 0,-23 48 0,-3 0 0,-4-1 0,8-150 0,-22 138 0,-2-6 0,4 1 0,25-151 0,-13 159 0,16-63 0,26-83 0,-46 179 0,7-106 0,-10 67 0,-3 54 0,-2 0 0,-1 0 0,-3-1 0,-1 1 0,-2 0 0,-2 0 0,-20-74 0,9 68 0,-1 1 0,-3 1 0,-2 1 0,-1 0 0,-3 2 0,-1 1 0,-2 1 0,-2 2 0,-2 1 0,-1 2 0,-43-35 0,-259-190 0,248 200 0,-190-96 0,93 73 0,-3 9 0,-329-85 0,461 148 0,0 3 0,-92-2 0,-119 13 0,98 1 0,151-2 0,-67-2 0,-168 22 0,105-2 0,-190-1 0,156-11 0,94-3 0,-512 47 0,-2 63 0,465-90 0,74-14 0,1 2 0,-62 21 0,103-24 0,0 1 0,1 0 0,0 2 0,-35 25 0,-71 69 0,72-57 0,4-2 0,2 2 0,2 3 0,3 1 0,2 3 0,2 1 0,-39 75 0,49-77 0,1 1 0,-40 116 0,26-40 0,14-50 0,-26 130 0,50-184 0,-15 79 0,5 1 0,-1 110 0,4-47 0,0-18 0,11-71 0,3 0 0,4 0 0,3 0 0,32 124 0,-29-152 0,7 83 0,-9-54 0,1-24 0,3-2 0,2 1 0,3-2 0,2 0 0,2-2 0,61 102 0,-76-141 0,-1 1 0,-1 0 0,0 0 0,6 30 0,-8-30 0,0 1 0,2-1 0,-1 0 0,2 0 0,11 19 0,30 50 0,42 100 0,-16-28 0,-33-72 0,45 142 0,6 94 0,-48-160 0,-34-130 0,-2 2 0,-1 0 0,-1-1 0,-2 2 0,0 61 0,-11-25 0,-23 105 0,1-15 0,18-91 0,-3-2 0,-3 1 0,-34 88 0,10-42 0,26-66 0,-2-1 0,-2-1 0,-2-1 0,-42 67 0,-61 46 0,-11 15 0,84-106 0,35-49 0,1 1 0,1 0 0,-20 38 0,-48 123 0,29-56 0,-14 28 0,-23 54 0,30-59 0,45-116 0,6-14 0,1 0 0,0 0 0,2 1 0,0 0 0,1 0 0,1 0 0,-4 29 0,6 495 0,6-242 0,-5-291 0,0 0 0,0 0 0,-1 0 0,-1 0 0,1-1 0,-1 1 0,-1-1 0,-5 10 0,5-9 0,-1 1 0,1 0 0,1 0 0,0 0 0,0 0 0,-1 13 0,0 33 0,4-33 0,-2 0 0,0 0 0,-2 0 0,-10 38 0,6-33 0,2 1 0,1 0 0,1 0 0,2 1 0,2 54 0,0-45 0,-1 0 0,-8 56 0,-47 153 0,49-219 0,-6 58 0,-1 10 0,-7 4 0,-12 155 0,26-39 0,-4 51 0,3-181 0,-21 341 0,29-374 0,-15 332 0,5-154 0,9-149 0,-14 108 0,5-94 0,5 1 0,8 108 0,-1-48 0,-2-126 0,-1 12 0,2 0 0,2 0 0,1-1 0,14 57 0,1-15 0,10 91 0,-18-101 0,40 203 0,-40-188 0,-7-49 0,2-1 0,1 0 0,18 55 0,-8-32 0,-14-51 0,0 1 0,0-1 0,1 1 0,1-1 0,0 0 0,0-1 0,2 1 0,8 11 0,9 11 0,-17-23 0,1-1 0,-1 0 0,1-1 0,1 0 0,15 13 0,40 29 0,-41-31 0,2 0 0,0-1 0,1-2 0,1-1 0,49 22 0,-8-13 0,4 1 0,93 48 0,-134-58 0,-1-2 0,2-2 0,0 0 0,0-2 0,46 8 0,-42-9 0,-1 1 0,68 31 0,-71-26 0,1-2 0,0-1 0,54 11 0,-55-16 0,0 2 0,31 13 0,47 12 0,-19-15 0,-41-10 0,-1 1 0,88 33 0,-99-29 0,0-2 0,76 13 0,-17-4 0,-17 7 0,-62-21 0,1 0 0,0-1 0,33 7 0,219 23 0,503 86 0,-514-95 0,52 9 0,-40-5 0,-99-13 0,-3 11 0,-103-16 0,109 9 0,44-19 0,187 15 0,-379-14 0,666 52 0,-547-49 0,247 43 0,-240-25 0,-102-18 0,141 23 0,346 7 0,82-37 0,164-3 0,-294-52 0,-113 6 0,-232 30 0,248-64 0,69-12 0,-221 75 0,17-2 0,184-54 0,-300 55 0,1 6 0,151 3 0,-204 10 0,76-11 0,191-38 0,-91 10 0,-115 18 0,-2-6 0,-1-7 0,-1-6 0,164-71 0,78-58 0,-16-33 0,388-372 0,-246 71 0,-455 434 0,-3-3 0,-3-3 0,-4-2 0,-3-2 0,-4-2 0,-3-2 0,34-104 0,-33 80 0,-6-3 0,33-162 0,-9-374 0,-55-3 0,-6 468 0,-7 33 0,-52-276 0,26 218 0,31 189 0,-20-133 0,-8-253 0,33 197 0,-35-282 0,-33-495 0,36 340 0,-4 60 0,-9-89 0,-33 161 0,33 197 0,-10-50 0,39 314 0,-2 1 0,-2 1 0,-3 1 0,-2 0 0,-52-82 0,-173-206 0,177 248 0,-86-103 0,152 187 0,1 1 0,-1-1 0,0 1 0,-1 0 0,1 0 0,-1 0 0,0 1 0,1 0 0,-2 0 0,1 0 0,0 1 0,0 0 0,-13-2 0,0 1 0,-1 1 0,0 2 0,-25 1 0,27 1 0,1-2 0,-1 0 0,1-1 0,-35-6 0,6-2 0,-1 3 0,0 1 0,1 3 0,-82 5 0,17 0 0,43-4 0,14 0 0,0 2 0,-71 11 0,106-9 0,1 1 0,0 1 0,0 1 0,0 0 0,1 1 0,0 1 0,0 1 0,1 1 0,0 0 0,-23 20 0,-154 166 0,46-42 0,110-114 0,1 2 0,-53 81 0,50-67 0,-48 54 0,73-94 0,-18 19 0,-45 65 0,69-89 0,1 1 0,0 0 0,1 1 0,1 0 0,0-1 0,0 2 0,2-1 0,-1 0 0,2 1 0,-2 19 0,3 270 0,3-139 0,-1-144 0,1-1 0,8 34 0,-6-32 0,0 1 0,1 25 0,-1 9 0,18 86 0,-12-89 0,-2-1 0,1 61 0,-11 353 0,1-436 0,-11 57 0,7-56 0,-3 53 0,6-48 0,-11 58 0,1-16 0,2-2 0,3-32 0,-1 69 0,8-70 0,-1 1 0,-13 76 0,6-59 0,2 1 0,4 0 0,5 72 0,0-12 0,-3 1873 0,-2-1965 0,-1 0 0,-8 33 0,1-4 0,-17 96 0,24-140 0,-1 0 0,0 0 0,-1 0 0,-1-1 0,0 1 0,-1-1 0,0-1 0,-1 1 0,-1-1 0,0-1 0,-20 21 0,-3 8 0,28-34 0,-1-1 0,0 1 0,0-1 0,0 0 0,-1 0 0,0-1 0,0 0 0,-1 0 0,-12 8 0,-126 59 0,101-55 0,-1-1 0,-87 17 0,37-10 0,71-18 0,1-1 0,-39 1 0,35-3 0,-45 7 0,42-3 0,-1-3 0,-60 0 0,61-3 0,1 1 0,-1 1 0,-40 9 0,27-4 0,-1-2 0,0-1 0,0-3 0,-56-5 0,-4 1 0,-21 1 0,-139 5 0,252-1 0,0 0 0,0 1 0,0 0 0,0 1 0,1 1 0,-1 0 0,1 0 0,0 1 0,0 0 0,1 1 0,0 0 0,0 1 0,1 0 0,0 0 0,0 1 0,-7 10 0,8-9 0,-1 0 0,0 0 0,-14 10 0,14-12 0,0 1 0,0-1 0,0 2 0,-7 11 0,-20 29 0,25-37 0,1 0 0,0 1 0,1 1 0,1-1 0,1 1 0,0 1 0,-9 26 0,-37 243 0,39-195 0,-3 0 0,-3-1 0,-39 101 0,40-150 0,-2 0 0,-1-2 0,-51 68 0,-25 36 0,60-93 0,16-19 0,-1-2 0,-2 0 0,-45 40 0,38-44 0,-1-2 0,-1-1 0,-1-2 0,0-1 0,-2-2 0,-73 22 0,48-23 0,0-4 0,-124 8 0,-129-20 0,134-1 0,92-2 0,0-3 0,-157-34 0,4 5 0,56 11 0,47 6 0,-62-11 0,132 18 0,-138-5 0,69 9 0,-487-4 0,384 15 0,-1509-3 0,1739-1 0,-1 0 0,1-1 0,-1 0 0,1-1 0,0 0 0,0-1 0,0 0 0,1-1 0,-1 0 0,1 0 0,-12-10 0,-13-10 0,-53-50 0,59 49 0,10 7 0,0-2 0,2 1 0,-16-26 0,14 20 0,-36-39 0,41 51 0,-27-25 0,1-3 0,1-1 0,3-2 0,-46-74 0,56 73 0,-32-80 0,50 101 0,0 1 0,2-1 0,0-1 0,2 1 0,-2-37 0,6-191 0,1 115 0,3 95 0,1 0 0,2-1 0,2 2 0,17-50 0,-10 34 0,-5 23 0,19-39 0,10-34 0,-15 31 0,35-74 0,-38 107 0,42-65 0,-45 82 0,-2-1 0,0-1 0,-2 0 0,-2-1 0,0-1 0,13-52 0,-5-13 0,-9 48 0,-3-1 0,4-55 0,12-130 0,2-49 0,-28-501 0,-12 548 0,-1 0 0,13 79 0,4-283 0,5 344 0,5 1 0,4 0 0,4 1 0,4 1 0,52-129 0,-22 50 0,-4 10 0,64-105 0,-44 109 0,-18 42 0,121-189 0,-66 142 0,-5-13 0,-64 118 0,115-158 0,-104 153 0,-25 30 0,2 1 0,41-38 0,-37 42-99,-16 13-112,1 0 0,0 2 0,1 0 0,1 1 0,26-14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19:10.1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20:35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24575,'4'1'0,"0"0"0,1 0 0,-1 0 0,0 0 0,0 0 0,0 1 0,0 0 0,0 0 0,0 0 0,0 1 0,0-1 0,4 5 0,43 40 0,-41-36 0,54 64 0,-44-49 0,33 31 0,-12-14 0,-32-32 0,0-1 0,1 0 0,0 0 0,0-1 0,1-1 0,0 0 0,1 0 0,0-1 0,23 10 0,14-3 0,-39-12 0,0 0 0,0 1 0,0 0 0,-1 1 0,1 0 0,10 7 0,-120-87 0,61 48 0,-48-44 0,48 38 0,-86-56 0,72 54 0,23 21-1365,16 10-5461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20:45.2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25 24575,'38'-1'0,"46"-9"0,-47 5 0,51-1 0,-48 5 0,-21 0 0,-1 0 0,1 2 0,0 0 0,-1 1 0,1 0 0,-1 2 0,0 0 0,30 12 0,-13-3-1365,-19-9-5461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20:47.8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24575,'2'12'0,"1"0"0,0 0 0,1 0 0,1 0 0,0-1 0,0 0 0,1 0 0,0 0 0,10 11 0,-6-6 0,94 147 0,54 91 0,-86-147 0,-20-34 0,17 14 0,-56-74 0,-1 2 0,0-1 0,-1 2 0,0 0 0,-1 0 0,-1 0 0,-1 1 0,7 19 0,-8-20 0,1 0 0,1 0 0,1 0 0,0-1 0,0-1 0,22 22 0,-17-18 0,30 41 0,-2 2 0,-2 1 0,52 111 0,-71-129 0,37 53 0,-29-39-1365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20:51.9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1 483 24575,'2'-3'0,"0"-1"0,0 1 0,1 0 0,0 0 0,-1 0 0,1 0 0,0 0 0,0 0 0,0 1 0,1 0 0,-1-1 0,1 1 0,-1 0 0,5-1 0,8-7 0,28-20 0,57-29 0,-28 18 0,50-14 0,-47 11 0,112-57 0,-176 96 0,0 1 0,1 1 0,-1 0 0,17-2 0,-19 4 0,0 0 0,0-1 0,-1 0 0,1-1 0,-1 0 0,1-1 0,-1 0 0,11-6 0,-3-2-97,-5 3-325,0 1-1,26-13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42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4832 426 24575,'0'-1'0,"-1"0"0,1 0 0,0 1 0,-1-1 0,1 0 0,-1 0 0,1 1 0,0-1 0,-1 0 0,0 1 0,1-1 0,-1 0 0,1 1 0,-1-1 0,0 1 0,1-1 0,-1 1 0,0-1 0,1 1 0,-1 0 0,0-1 0,0 1 0,0 0 0,-1-1 0,-26-6 0,18 5 0,-250-46 0,-128-29 0,293 68 0,52 6 0,1-2 0,-59-14 0,56 8 0,-71-6 0,-11-3 0,9-6 0,-22-7 0,0 7 0,-175-11 0,166 25 0,-39-1 0,-98-10 0,-2 0 0,-280 43 0,519-16 0,1 2 0,1 3 0,-1 1 0,2 3 0,-49 19 0,58-14 0,0 2 0,1 2 0,-32 25 0,8-5 0,-334 213 0,347-218 0,0 1 0,3 2 0,-50 57 0,85-85 0,0 0 0,1 1 0,0 0 0,-7 15 0,-23 38 0,29-55 0,1 1 0,1 0 0,0 1 0,0-1 0,2 1 0,-1 1 0,2-1 0,0 1 0,0 0 0,1 0 0,1 0 0,-1 23 0,-3 34 0,1-23 0,1 53 0,5-83 0,0-1 0,1 1 0,1-1 0,1 1 0,1-1 0,10 27 0,7 3 0,2-2 0,2 0 0,2-1 0,57 67 0,156 138 0,-4-49 0,-148-127 0,-71-62 0,1-1 0,-1 0 0,2-1 0,-1-1 0,29 8 0,-37-13 0,269 77 0,-83-26 0,-88-29 0,1-3 0,185 10 0,14 2 0,-126 2 0,110 13 0,-96-16 0,-76-10 0,179 43 0,-205-43 0,120 18 0,113 17 0,-46-5 0,-107-16 0,437 65 0,-157-28 0,303-4 0,-418-66 0,109 7 0,-428-9 0,58 5 0,156-7 0,-200-6 0,0-1 0,-1-2 0,60-23 0,-44 12 0,0 2 0,95-20 0,-119 32 0,0-1 0,0-1 0,0-2 0,-1 0 0,-1-2 0,1 0 0,-2-2 0,0-1 0,-1-1 0,0 0 0,30-32 0,-43 38 0,-1 0 0,0 0 0,-1 0 0,0-1 0,-1 0 0,0-1 0,5-12 0,26-91 0,-28 83 0,36-150 0,-31 123 0,-3-1 0,-3 1 0,-2-2 0,-2 1 0,-9-103 0,2 141 0,0-1 0,-2 1 0,-1 0 0,-1 0 0,0 1 0,-2 0 0,-13-24 0,-89-137 0,97 162 0,-191-241 0,187 239 0,-12-11 0,-2 2 0,-65-52 0,-82-41 0,97 69 0,-141-70 0,167 96 0,35 18 0,-11-8 0,-1 2 0,-1 2 0,0 0 0,-1 3 0,-1 1 0,-57-11 0,48 15 0,-60-17 0,62 12 0,-65-8 0,-231-39 0,117 17 0,170 36 0,-69 0 0,84 7 0,0-3 0,0-1 0,0-1 0,-51-14 0,61 12 0,1 1 0,-1 1 0,-48-1 0,-35-5 0,42-2 0,0 3 0,-87-1 0,129 9 0,1-2 0,-1-1 0,-48-14 0,-23-18-1365,81 33-5461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20:54.7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711 5 24575,'-83'-2'0,"46"0"0,0 1 0,0 2 0,0 2 0,-65 12 0,73-6 0,11-3 0,0-2 0,0 1 0,0-2 0,-1 0 0,-19-1 0,-163-3-1365,182 1-5461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21:03.1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24575,'162'7'0,"-139"-4"0,-1 1 0,1 0 0,-1 2 0,-1 1 0,25 11 0,99 48 0,-88-40 0,-47-20 0,0 0 0,0-2 0,1 1 0,0-1 0,0-1 0,0 0 0,0 0 0,1-1 0,16 1 0,15-3-1365,-23-1-5461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21:04.1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1490 0 24575,'-8'0'0,"-122"0"0,-132 18 0,-3 10 0,-282-7 0,524-19 0,0 0 0,0 1 0,0 1 0,1 1 0,0 1 0,-42 18 0,58-22 0,-44 13-1365,29-11-5461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21:05.7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0 618 24575,'1'-4'0,"-1"1"0,1-1 0,0 1 0,0-1 0,0 1 0,1-1 0,-1 1 0,1 0 0,0-1 0,0 1 0,0 0 0,0 0 0,4-3 0,39-39 0,-28 29 0,36-31 0,2 2 0,90-55 0,-122 84 0,-3 1 0,0-1 0,-1-2 0,18-20 0,-8 8 0,19-30 0,-38 45 0,1 1 0,1 0 0,15-14 0,-21 22-227,0-1-1,0 0 1,0 0-1,-1-1 1,5-7-1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21:07.4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24575,'1'17'0,"1"0"0,1 0 0,0 0 0,1-1 0,1 1 0,0-1 0,10 19 0,59 106 0,-35-78 0,2-2 0,71 79 0,-92-109-1365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21:09.4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1 139 24575,'22'-1'0,"0"-2"0,1 0 0,-1-1 0,24-9 0,37-7 0,-69 17 0,-1-1 0,1-1 0,-1 0 0,0-1 0,-1 0 0,13-8 0,-12 6 0,-1 1 0,1 1 0,0 0 0,0 1 0,0 1 0,16-4 0,7 0-1365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21:11.3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24575,'16'3'0,"0"0"0,-1 0 0,1 2 0,-1 0 0,0 1 0,0 0 0,-1 1 0,24 15 0,-3-2 0,138 74 0,-73-38 0,191 79 0,-191-96 0,54 18 0,-47-31 0,24 7 0,183 56 0,-245-71 0,-49-14 0,0 1 0,28 10 0,44 14 134,-21-8-1633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21:14.1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24575,'1'7'0,"1"0"0,0-1 0,1 1 0,-1-1 0,6 10 0,-2-2 0,13 31-110,26 58 347,-40-92-451,2 0 1,-1-1 0,1 1 0,1-1 0,0-1 0,13 14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21:16.1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24575,'581'0'0,"-573"1"-227,0-1-1,0 1 1,0 0-1,0 1 1,9 2-1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21:18.9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24575,'0'8'0,"1"0"0,0 0 0,1 0 0,0 0 0,0 0 0,0 0 0,1-1 0,7 14 0,40 59 0,-10-20 0,34 65 0,-46-87 0,-21-29 0,1 1 0,-1 0 0,-1 0 0,0 0 0,-1 1 0,6 14 0,1 7-1365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19:10.1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58:21.6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3862 3063 24575,'2'-46'0,"2"0"0,14-64 0,-8 59 0,-1-26 0,1-98 0,-4 39 0,5-568 0,-14 424 0,-3 18 0,1 208 0,-2 0 0,-25-94 0,23 114 0,-3-9 0,-1 0 0,-38-81 0,29 84 0,-2 2 0,-2 0 0,-1 1 0,-2 2 0,-48-46 0,30 38 0,-2 2 0,-1 3 0,-77-44 0,112 73 0,-202-107 0,192 105 0,-1 2 0,-1 0 0,1 2 0,-1 1 0,0 1 0,-53-3 0,-85 7 0,-182-11 0,-10 3 0,243 10 0,103-1 0,-1 1 0,0 1 0,1 0 0,-1 0 0,1 1 0,0 1 0,0 0 0,0 0 0,1 1 0,-1 1 0,1-1 0,0 2 0,1-1 0,0 2 0,0-1 0,0 1 0,1 0 0,0 1 0,-8 11 0,-217 249 0,172-204 0,-85 71 0,113-107 0,-127 105 0,85-74 0,3 3 0,-103 114 0,121-105 0,3 2 0,-73 142 0,80-132 0,-18 30 0,-87 227 0,117-239 0,5 0 0,-26 197 0,31-145 0,10-83 0,-4 138 0,17 440 0,-3-617 0,-9 52 0,6-52 0,-2 54 0,6-21 0,-14 97 0,8-87 0,4 0 0,5 77 0,1-22 0,-3-77 0,5 139 0,-2-166 0,2 0 0,0 0 0,1 0 0,2 0 0,14 32 0,-18-49 0,1 1 0,1-1 0,0 0 0,0 0 0,0 0 0,1-1 0,1 0 0,12 11 0,4-1 0,46 27 0,-60-39 0,31 19 0,10 6 0,1-1 0,58 22 0,-30-18 0,-49-20 0,0-1 0,1-1 0,0-2 0,55 11 0,14-8 0,103 0 0,1904-14 0,-2069-2 0,0-3 0,-1-1 0,0-1 0,0-2 0,57-25 0,-33 14 0,-33 11 0,0-1 0,0-2 0,48-28 0,-66 34 0,-1 0 0,0-1 0,0 0 0,-1-1 0,0 0 0,-1 0 0,0-1 0,0 0 0,-1 0 0,0-1 0,-1 0 0,6-14 0,-1-3 0,61-170 0,-64 168 0,-1-1 0,-2-1 0,0 1 0,-1-55 0,-1 3 0,16-101 0,-8 99 0,0-97 0,-12-726-1365,1 888-5461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2:09:28.3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1 1 24575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4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11:48:35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6F144-9A5A-4C19-9841-AA86F457125C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7C9EB-9578-4429-9158-7934B296F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83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05052" y="219278"/>
            <a:ext cx="4123690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64684-B5DE-4471-999D-A89FE7167EDE}" type="datetime1">
              <a:rPr lang="en-US" smtClean="0"/>
              <a:t>8/26/2022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6B8D-F1C7-4698-A670-934D1C094377}" type="datetime1">
              <a:rPr lang="en-US" smtClean="0"/>
              <a:t>8/26/2022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41FD-8C9F-4A96-83C6-F6C37F5110EC}" type="datetime1">
              <a:rPr lang="en-US" smtClean="0"/>
              <a:t>8/26/2022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A4857-787A-4808-B2E4-B31FE3774D3A}" type="datetime1">
              <a:rPr lang="en-US" smtClean="0"/>
              <a:t>8/26/2022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8F724-08DC-4554-8E21-4E36C1B4DF66}" type="datetime1">
              <a:rPr lang="en-US" smtClean="0"/>
              <a:t>8/26/2022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12192000" y="0"/>
                </a:moveTo>
                <a:lnTo>
                  <a:pt x="0" y="0"/>
                </a:lnTo>
                <a:lnTo>
                  <a:pt x="0" y="365760"/>
                </a:lnTo>
                <a:lnTo>
                  <a:pt x="12192000" y="36576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0" y="365760"/>
                </a:moveTo>
                <a:lnTo>
                  <a:pt x="12192000" y="365760"/>
                </a:lnTo>
                <a:lnTo>
                  <a:pt x="121920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826135" cy="875030"/>
          </a:xfrm>
          <a:custGeom>
            <a:avLst/>
            <a:gdLst/>
            <a:ahLst/>
            <a:cxnLst/>
            <a:rect l="l" t="t" r="r" b="b"/>
            <a:pathLst>
              <a:path w="826135" h="875030">
                <a:moveTo>
                  <a:pt x="826008" y="0"/>
                </a:moveTo>
                <a:lnTo>
                  <a:pt x="0" y="0"/>
                </a:lnTo>
                <a:lnTo>
                  <a:pt x="0" y="874776"/>
                </a:lnTo>
                <a:lnTo>
                  <a:pt x="82600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0"/>
            <a:ext cx="826135" cy="875030"/>
          </a:xfrm>
          <a:custGeom>
            <a:avLst/>
            <a:gdLst/>
            <a:ahLst/>
            <a:cxnLst/>
            <a:rect l="l" t="t" r="r" b="b"/>
            <a:pathLst>
              <a:path w="826135" h="875030">
                <a:moveTo>
                  <a:pt x="0" y="0"/>
                </a:moveTo>
                <a:lnTo>
                  <a:pt x="826008" y="0"/>
                </a:lnTo>
                <a:lnTo>
                  <a:pt x="0" y="8747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5052" y="219278"/>
            <a:ext cx="4349115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9228" y="1373504"/>
            <a:ext cx="9636760" cy="1946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4CACC-E5C9-450A-9E1E-54F34D7E32FD}" type="datetime1">
              <a:rPr lang="en-US" smtClean="0"/>
              <a:t>8/26/2022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296400" y="653662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s.montana.edu/pearsall/classes/fall2022/466/main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13" Type="http://schemas.openxmlformats.org/officeDocument/2006/relationships/image" Target="../media/image28.png"/><Relationship Id="rId3" Type="http://schemas.openxmlformats.org/officeDocument/2006/relationships/customXml" Target="../ink/ink20.xml"/><Relationship Id="rId7" Type="http://schemas.openxmlformats.org/officeDocument/2006/relationships/image" Target="../media/image13.png"/><Relationship Id="rId12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26.png"/><Relationship Id="rId5" Type="http://schemas.openxmlformats.org/officeDocument/2006/relationships/customXml" Target="../ink/ink21.xml"/><Relationship Id="rId10" Type="http://schemas.openxmlformats.org/officeDocument/2006/relationships/image" Target="../media/image24.png"/><Relationship Id="rId4" Type="http://schemas.openxmlformats.org/officeDocument/2006/relationships/image" Target="../media/image14.png"/><Relationship Id="rId9" Type="http://schemas.openxmlformats.org/officeDocument/2006/relationships/image" Target="../media/image30.png"/><Relationship Id="rId1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13" Type="http://schemas.openxmlformats.org/officeDocument/2006/relationships/image" Target="../media/image34.png"/><Relationship Id="rId18" Type="http://schemas.openxmlformats.org/officeDocument/2006/relationships/customXml" Target="../ink/ink30.xml"/><Relationship Id="rId3" Type="http://schemas.openxmlformats.org/officeDocument/2006/relationships/customXml" Target="../ink/ink23.xml"/><Relationship Id="rId7" Type="http://schemas.openxmlformats.org/officeDocument/2006/relationships/image" Target="../media/image13.png"/><Relationship Id="rId12" Type="http://schemas.openxmlformats.org/officeDocument/2006/relationships/customXml" Target="../ink/ink27.xml"/><Relationship Id="rId17" Type="http://schemas.openxmlformats.org/officeDocument/2006/relationships/image" Target="../media/image36.png"/><Relationship Id="rId2" Type="http://schemas.openxmlformats.org/officeDocument/2006/relationships/image" Target="../media/image1.png"/><Relationship Id="rId16" Type="http://schemas.openxmlformats.org/officeDocument/2006/relationships/customXml" Target="../ink/ink29.xml"/><Relationship Id="rId20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33.png"/><Relationship Id="rId5" Type="http://schemas.openxmlformats.org/officeDocument/2006/relationships/customXml" Target="../ink/ink24.xml"/><Relationship Id="rId15" Type="http://schemas.openxmlformats.org/officeDocument/2006/relationships/image" Target="../media/image35.png"/><Relationship Id="rId10" Type="http://schemas.openxmlformats.org/officeDocument/2006/relationships/customXml" Target="../ink/ink26.xml"/><Relationship Id="rId19" Type="http://schemas.openxmlformats.org/officeDocument/2006/relationships/image" Target="../media/image37.png"/><Relationship Id="rId4" Type="http://schemas.openxmlformats.org/officeDocument/2006/relationships/image" Target="../media/image14.png"/><Relationship Id="rId9" Type="http://schemas.openxmlformats.org/officeDocument/2006/relationships/image" Target="../media/image32.png"/><Relationship Id="rId14" Type="http://schemas.openxmlformats.org/officeDocument/2006/relationships/customXml" Target="../ink/ink2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13" Type="http://schemas.openxmlformats.org/officeDocument/2006/relationships/image" Target="../media/image40.png"/><Relationship Id="rId18" Type="http://schemas.openxmlformats.org/officeDocument/2006/relationships/customXml" Target="../ink/ink38.xml"/><Relationship Id="rId3" Type="http://schemas.openxmlformats.org/officeDocument/2006/relationships/customXml" Target="../ink/ink31.xml"/><Relationship Id="rId7" Type="http://schemas.openxmlformats.org/officeDocument/2006/relationships/image" Target="../media/image13.png"/><Relationship Id="rId12" Type="http://schemas.openxmlformats.org/officeDocument/2006/relationships/customXml" Target="../ink/ink35.xml"/><Relationship Id="rId17" Type="http://schemas.openxmlformats.org/officeDocument/2006/relationships/image" Target="../media/image42.png"/><Relationship Id="rId2" Type="http://schemas.openxmlformats.org/officeDocument/2006/relationships/image" Target="../media/image1.png"/><Relationship Id="rId16" Type="http://schemas.openxmlformats.org/officeDocument/2006/relationships/customXml" Target="../ink/ink37.xml"/><Relationship Id="rId20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39.png"/><Relationship Id="rId5" Type="http://schemas.openxmlformats.org/officeDocument/2006/relationships/customXml" Target="../ink/ink32.xml"/><Relationship Id="rId15" Type="http://schemas.openxmlformats.org/officeDocument/2006/relationships/image" Target="../media/image41.png"/><Relationship Id="rId10" Type="http://schemas.openxmlformats.org/officeDocument/2006/relationships/customXml" Target="../ink/ink34.xml"/><Relationship Id="rId19" Type="http://schemas.openxmlformats.org/officeDocument/2006/relationships/image" Target="../media/image43.png"/><Relationship Id="rId4" Type="http://schemas.openxmlformats.org/officeDocument/2006/relationships/image" Target="../media/image14.png"/><Relationship Id="rId9" Type="http://schemas.openxmlformats.org/officeDocument/2006/relationships/image" Target="../media/image32.png"/><Relationship Id="rId14" Type="http://schemas.openxmlformats.org/officeDocument/2006/relationships/customXml" Target="../ink/ink3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.xml"/><Relationship Id="rId13" Type="http://schemas.openxmlformats.org/officeDocument/2006/relationships/image" Target="../media/image40.png"/><Relationship Id="rId18" Type="http://schemas.openxmlformats.org/officeDocument/2006/relationships/customXml" Target="../ink/ink46.xml"/><Relationship Id="rId3" Type="http://schemas.openxmlformats.org/officeDocument/2006/relationships/customXml" Target="../ink/ink39.xml"/><Relationship Id="rId21" Type="http://schemas.openxmlformats.org/officeDocument/2006/relationships/image" Target="../media/image31.jpeg"/><Relationship Id="rId7" Type="http://schemas.openxmlformats.org/officeDocument/2006/relationships/image" Target="../media/image13.png"/><Relationship Id="rId12" Type="http://schemas.openxmlformats.org/officeDocument/2006/relationships/customXml" Target="../ink/ink43.xml"/><Relationship Id="rId17" Type="http://schemas.openxmlformats.org/officeDocument/2006/relationships/image" Target="../media/image42.png"/><Relationship Id="rId2" Type="http://schemas.openxmlformats.org/officeDocument/2006/relationships/image" Target="../media/image1.png"/><Relationship Id="rId16" Type="http://schemas.openxmlformats.org/officeDocument/2006/relationships/customXml" Target="../ink/ink45.xml"/><Relationship Id="rId20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39.png"/><Relationship Id="rId5" Type="http://schemas.openxmlformats.org/officeDocument/2006/relationships/customXml" Target="../ink/ink40.xml"/><Relationship Id="rId15" Type="http://schemas.openxmlformats.org/officeDocument/2006/relationships/image" Target="../media/image41.png"/><Relationship Id="rId10" Type="http://schemas.openxmlformats.org/officeDocument/2006/relationships/customXml" Target="../ink/ink42.xml"/><Relationship Id="rId19" Type="http://schemas.openxmlformats.org/officeDocument/2006/relationships/image" Target="../media/image43.png"/><Relationship Id="rId4" Type="http://schemas.openxmlformats.org/officeDocument/2006/relationships/image" Target="../media/image14.png"/><Relationship Id="rId9" Type="http://schemas.openxmlformats.org/officeDocument/2006/relationships/image" Target="../media/image32.png"/><Relationship Id="rId14" Type="http://schemas.openxmlformats.org/officeDocument/2006/relationships/customXml" Target="../ink/ink4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9.xml"/><Relationship Id="rId13" Type="http://schemas.openxmlformats.org/officeDocument/2006/relationships/image" Target="../media/image46.png"/><Relationship Id="rId3" Type="http://schemas.openxmlformats.org/officeDocument/2006/relationships/customXml" Target="../ink/ink47.xml"/><Relationship Id="rId7" Type="http://schemas.openxmlformats.org/officeDocument/2006/relationships/image" Target="../media/image13.png"/><Relationship Id="rId12" Type="http://schemas.openxmlformats.org/officeDocument/2006/relationships/customXml" Target="../ink/ink5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45.png"/><Relationship Id="rId5" Type="http://schemas.openxmlformats.org/officeDocument/2006/relationships/customXml" Target="../ink/ink48.xml"/><Relationship Id="rId10" Type="http://schemas.openxmlformats.org/officeDocument/2006/relationships/customXml" Target="../ink/ink50.xml"/><Relationship Id="rId4" Type="http://schemas.openxmlformats.org/officeDocument/2006/relationships/image" Target="../media/image14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.png"/><Relationship Id="rId18" Type="http://schemas.openxmlformats.org/officeDocument/2006/relationships/customXml" Target="../ink/ink59.xml"/><Relationship Id="rId26" Type="http://schemas.openxmlformats.org/officeDocument/2006/relationships/customXml" Target="../ink/ink63.xml"/><Relationship Id="rId39" Type="http://schemas.openxmlformats.org/officeDocument/2006/relationships/image" Target="../media/image60.png"/><Relationship Id="rId21" Type="http://schemas.openxmlformats.org/officeDocument/2006/relationships/image" Target="../media/image51.png"/><Relationship Id="rId34" Type="http://schemas.openxmlformats.org/officeDocument/2006/relationships/customXml" Target="../ink/ink67.xml"/><Relationship Id="rId7" Type="http://schemas.openxmlformats.org/officeDocument/2006/relationships/image" Target="../media/image13.png"/><Relationship Id="rId12" Type="http://schemas.openxmlformats.org/officeDocument/2006/relationships/customXml" Target="../ink/ink56.xml"/><Relationship Id="rId17" Type="http://schemas.openxmlformats.org/officeDocument/2006/relationships/image" Target="../media/image49.png"/><Relationship Id="rId25" Type="http://schemas.openxmlformats.org/officeDocument/2006/relationships/image" Target="../media/image53.png"/><Relationship Id="rId33" Type="http://schemas.openxmlformats.org/officeDocument/2006/relationships/image" Target="../media/image57.png"/><Relationship Id="rId38" Type="http://schemas.openxmlformats.org/officeDocument/2006/relationships/customXml" Target="../ink/ink69.xml"/><Relationship Id="rId2" Type="http://schemas.openxmlformats.org/officeDocument/2006/relationships/image" Target="../media/image1.png"/><Relationship Id="rId16" Type="http://schemas.openxmlformats.org/officeDocument/2006/relationships/customXml" Target="../ink/ink58.xml"/><Relationship Id="rId20" Type="http://schemas.openxmlformats.org/officeDocument/2006/relationships/customXml" Target="../ink/ink60.xml"/><Relationship Id="rId29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45.png"/><Relationship Id="rId24" Type="http://schemas.openxmlformats.org/officeDocument/2006/relationships/customXml" Target="../ink/ink62.xml"/><Relationship Id="rId32" Type="http://schemas.openxmlformats.org/officeDocument/2006/relationships/customXml" Target="../ink/ink66.xml"/><Relationship Id="rId37" Type="http://schemas.openxmlformats.org/officeDocument/2006/relationships/image" Target="../media/image59.png"/><Relationship Id="rId5" Type="http://schemas.openxmlformats.org/officeDocument/2006/relationships/customXml" Target="../ink/ink53.xml"/><Relationship Id="rId15" Type="http://schemas.openxmlformats.org/officeDocument/2006/relationships/image" Target="../media/image48.png"/><Relationship Id="rId23" Type="http://schemas.openxmlformats.org/officeDocument/2006/relationships/image" Target="../media/image52.png"/><Relationship Id="rId28" Type="http://schemas.openxmlformats.org/officeDocument/2006/relationships/customXml" Target="../ink/ink64.xml"/><Relationship Id="rId36" Type="http://schemas.openxmlformats.org/officeDocument/2006/relationships/customXml" Target="../ink/ink68.xml"/><Relationship Id="rId10" Type="http://schemas.openxmlformats.org/officeDocument/2006/relationships/customXml" Target="../ink/ink55.xml"/><Relationship Id="rId19" Type="http://schemas.openxmlformats.org/officeDocument/2006/relationships/image" Target="../media/image50.png"/><Relationship Id="rId31" Type="http://schemas.openxmlformats.org/officeDocument/2006/relationships/image" Target="../media/image56.png"/><Relationship Id="rId4" Type="http://schemas.openxmlformats.org/officeDocument/2006/relationships/image" Target="../media/image14.png"/><Relationship Id="rId9" Type="http://schemas.openxmlformats.org/officeDocument/2006/relationships/image" Target="../media/image32.png"/><Relationship Id="rId14" Type="http://schemas.openxmlformats.org/officeDocument/2006/relationships/customXml" Target="../ink/ink57.xml"/><Relationship Id="rId22" Type="http://schemas.openxmlformats.org/officeDocument/2006/relationships/customXml" Target="../ink/ink61.xml"/><Relationship Id="rId27" Type="http://schemas.openxmlformats.org/officeDocument/2006/relationships/image" Target="../media/image54.png"/><Relationship Id="rId30" Type="http://schemas.openxmlformats.org/officeDocument/2006/relationships/customXml" Target="../ink/ink65.xml"/><Relationship Id="rId35" Type="http://schemas.openxmlformats.org/officeDocument/2006/relationships/image" Target="../media/image58.png"/><Relationship Id="rId8" Type="http://schemas.openxmlformats.org/officeDocument/2006/relationships/customXml" Target="../ink/ink54.xml"/><Relationship Id="rId3" Type="http://schemas.openxmlformats.org/officeDocument/2006/relationships/customXml" Target="../ink/ink5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customXml" Target="../ink/ink70.xml"/><Relationship Id="rId7" Type="http://schemas.openxmlformats.org/officeDocument/2006/relationships/customXml" Target="../ink/ink7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32.gif"/><Relationship Id="rId5" Type="http://schemas.openxmlformats.org/officeDocument/2006/relationships/customXml" Target="../ink/ink71.xml"/><Relationship Id="rId10" Type="http://schemas.openxmlformats.org/officeDocument/2006/relationships/image" Target="../media/image62.png"/><Relationship Id="rId4" Type="http://schemas.openxmlformats.org/officeDocument/2006/relationships/image" Target="../media/image38.png"/><Relationship Id="rId9" Type="http://schemas.openxmlformats.org/officeDocument/2006/relationships/customXml" Target="../ink/ink7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customXml" Target="../ink/ink74.xml"/><Relationship Id="rId7" Type="http://schemas.openxmlformats.org/officeDocument/2006/relationships/customXml" Target="../ink/ink7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customXml" Target="../ink/ink75.xml"/><Relationship Id="rId4" Type="http://schemas.openxmlformats.org/officeDocument/2006/relationships/image" Target="../media/image38.png"/><Relationship Id="rId9" Type="http://schemas.openxmlformats.org/officeDocument/2006/relationships/image" Target="../media/image32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77.xml"/><Relationship Id="rId7" Type="http://schemas.openxmlformats.org/officeDocument/2006/relationships/customXml" Target="../ink/ink7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66.png"/><Relationship Id="rId5" Type="http://schemas.openxmlformats.org/officeDocument/2006/relationships/customXml" Target="../ink/ink78.xml"/><Relationship Id="rId10" Type="http://schemas.openxmlformats.org/officeDocument/2006/relationships/image" Target="../media/image65.jpeg"/><Relationship Id="rId4" Type="http://schemas.openxmlformats.org/officeDocument/2006/relationships/image" Target="../media/image14.png"/><Relationship Id="rId9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80.xml"/><Relationship Id="rId7" Type="http://schemas.openxmlformats.org/officeDocument/2006/relationships/customXml" Target="../ink/ink8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81.xml"/><Relationship Id="rId10" Type="http://schemas.openxmlformats.org/officeDocument/2006/relationships/image" Target="../media/image68.jpeg"/><Relationship Id="rId4" Type="http://schemas.openxmlformats.org/officeDocument/2006/relationships/image" Target="../media/image14.png"/><Relationship Id="rId9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83.xml"/><Relationship Id="rId7" Type="http://schemas.openxmlformats.org/officeDocument/2006/relationships/customXml" Target="../ink/ink8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71.jpeg"/><Relationship Id="rId5" Type="http://schemas.openxmlformats.org/officeDocument/2006/relationships/customXml" Target="../ink/ink84.xml"/><Relationship Id="rId10" Type="http://schemas.openxmlformats.org/officeDocument/2006/relationships/image" Target="../media/image70.jpeg"/><Relationship Id="rId4" Type="http://schemas.openxmlformats.org/officeDocument/2006/relationships/image" Target="../media/image14.png"/><Relationship Id="rId9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86.xml"/><Relationship Id="rId7" Type="http://schemas.openxmlformats.org/officeDocument/2006/relationships/customXml" Target="../ink/ink8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87.xml"/><Relationship Id="rId10" Type="http://schemas.openxmlformats.org/officeDocument/2006/relationships/image" Target="../media/image73.jpeg"/><Relationship Id="rId4" Type="http://schemas.openxmlformats.org/officeDocument/2006/relationships/image" Target="../media/image14.png"/><Relationship Id="rId9" Type="http://schemas.openxmlformats.org/officeDocument/2006/relationships/image" Target="../media/image72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76.jpeg"/><Relationship Id="rId3" Type="http://schemas.openxmlformats.org/officeDocument/2006/relationships/customXml" Target="../ink/ink89.xml"/><Relationship Id="rId7" Type="http://schemas.openxmlformats.org/officeDocument/2006/relationships/customXml" Target="../ink/ink91.xml"/><Relationship Id="rId12" Type="http://schemas.openxmlformats.org/officeDocument/2006/relationships/image" Target="../media/image7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74.png"/><Relationship Id="rId5" Type="http://schemas.openxmlformats.org/officeDocument/2006/relationships/customXml" Target="../ink/ink90.xml"/><Relationship Id="rId10" Type="http://schemas.openxmlformats.org/officeDocument/2006/relationships/image" Target="../media/image73.jpeg"/><Relationship Id="rId4" Type="http://schemas.openxmlformats.org/officeDocument/2006/relationships/image" Target="../media/image14.png"/><Relationship Id="rId9" Type="http://schemas.openxmlformats.org/officeDocument/2006/relationships/image" Target="../media/image72.jpeg"/><Relationship Id="rId14" Type="http://schemas.openxmlformats.org/officeDocument/2006/relationships/image" Target="../media/image77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92.xml"/><Relationship Id="rId7" Type="http://schemas.openxmlformats.org/officeDocument/2006/relationships/customXml" Target="../ink/ink9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93.xml"/><Relationship Id="rId10" Type="http://schemas.openxmlformats.org/officeDocument/2006/relationships/image" Target="../media/image79.jpeg"/><Relationship Id="rId4" Type="http://schemas.openxmlformats.org/officeDocument/2006/relationships/image" Target="../media/image14.png"/><Relationship Id="rId9" Type="http://schemas.openxmlformats.org/officeDocument/2006/relationships/image" Target="../media/image78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95.xml"/><Relationship Id="rId7" Type="http://schemas.openxmlformats.org/officeDocument/2006/relationships/customXml" Target="../ink/ink97.xml"/><Relationship Id="rId12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73.jpeg"/><Relationship Id="rId5" Type="http://schemas.openxmlformats.org/officeDocument/2006/relationships/customXml" Target="../ink/ink96.xml"/><Relationship Id="rId10" Type="http://schemas.openxmlformats.org/officeDocument/2006/relationships/image" Target="../media/image72.jpeg"/><Relationship Id="rId4" Type="http://schemas.openxmlformats.org/officeDocument/2006/relationships/image" Target="../media/image14.png"/><Relationship Id="rId9" Type="http://schemas.openxmlformats.org/officeDocument/2006/relationships/image" Target="../media/image78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98.xml"/><Relationship Id="rId7" Type="http://schemas.openxmlformats.org/officeDocument/2006/relationships/customXml" Target="../ink/ink10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99.xml"/><Relationship Id="rId4" Type="http://schemas.openxmlformats.org/officeDocument/2006/relationships/image" Target="../media/image14.png"/><Relationship Id="rId9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101.xml"/><Relationship Id="rId7" Type="http://schemas.openxmlformats.org/officeDocument/2006/relationships/customXml" Target="../ink/ink10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02.xml"/><Relationship Id="rId4" Type="http://schemas.openxmlformats.org/officeDocument/2006/relationships/image" Target="../media/image14.png"/><Relationship Id="rId9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104.xml"/><Relationship Id="rId7" Type="http://schemas.openxmlformats.org/officeDocument/2006/relationships/customXml" Target="../ink/ink10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05.xml"/><Relationship Id="rId4" Type="http://schemas.openxmlformats.org/officeDocument/2006/relationships/image" Target="../media/image14.png"/><Relationship Id="rId9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107.xml"/><Relationship Id="rId7" Type="http://schemas.openxmlformats.org/officeDocument/2006/relationships/customXml" Target="../ink/ink10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08.xml"/><Relationship Id="rId4" Type="http://schemas.openxmlformats.org/officeDocument/2006/relationships/image" Target="../media/image14.png"/><Relationship Id="rId9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110.xml"/><Relationship Id="rId7" Type="http://schemas.openxmlformats.org/officeDocument/2006/relationships/customXml" Target="../ink/ink11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11.xml"/><Relationship Id="rId4" Type="http://schemas.openxmlformats.org/officeDocument/2006/relationships/image" Target="../media/image14.png"/><Relationship Id="rId9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113.xml"/><Relationship Id="rId7" Type="http://schemas.openxmlformats.org/officeDocument/2006/relationships/customXml" Target="../ink/ink11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14.xml"/><Relationship Id="rId4" Type="http://schemas.openxmlformats.org/officeDocument/2006/relationships/image" Target="../media/image14.png"/><Relationship Id="rId9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116.xml"/><Relationship Id="rId7" Type="http://schemas.openxmlformats.org/officeDocument/2006/relationships/customXml" Target="../ink/ink11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17.xml"/><Relationship Id="rId4" Type="http://schemas.openxmlformats.org/officeDocument/2006/relationships/image" Target="../media/image14.png"/><Relationship Id="rId9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119.xml"/><Relationship Id="rId7" Type="http://schemas.openxmlformats.org/officeDocument/2006/relationships/customXml" Target="../ink/ink12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20.xml"/><Relationship Id="rId4" Type="http://schemas.openxmlformats.org/officeDocument/2006/relationships/image" Target="../media/image14.png"/><Relationship Id="rId9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122.xml"/><Relationship Id="rId7" Type="http://schemas.openxmlformats.org/officeDocument/2006/relationships/customXml" Target="../ink/ink12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23.xml"/><Relationship Id="rId4" Type="http://schemas.openxmlformats.org/officeDocument/2006/relationships/image" Target="../media/image14.png"/><Relationship Id="rId9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125.xml"/><Relationship Id="rId7" Type="http://schemas.openxmlformats.org/officeDocument/2006/relationships/customXml" Target="../ink/ink12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26.xml"/><Relationship Id="rId4" Type="http://schemas.openxmlformats.org/officeDocument/2006/relationships/image" Target="../media/image14.png"/><Relationship Id="rId9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128.xml"/><Relationship Id="rId7" Type="http://schemas.openxmlformats.org/officeDocument/2006/relationships/customXml" Target="../ink/ink13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29.xml"/><Relationship Id="rId4" Type="http://schemas.openxmlformats.org/officeDocument/2006/relationships/image" Target="../media/image14.png"/><Relationship Id="rId9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131.xml"/><Relationship Id="rId7" Type="http://schemas.openxmlformats.org/officeDocument/2006/relationships/customXml" Target="../ink/ink13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32.xml"/><Relationship Id="rId10" Type="http://schemas.openxmlformats.org/officeDocument/2006/relationships/image" Target="../media/image82.png"/><Relationship Id="rId4" Type="http://schemas.openxmlformats.org/officeDocument/2006/relationships/image" Target="../media/image14.png"/><Relationship Id="rId9" Type="http://schemas.openxmlformats.org/officeDocument/2006/relationships/image" Target="../media/image8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134.xml"/><Relationship Id="rId7" Type="http://schemas.openxmlformats.org/officeDocument/2006/relationships/customXml" Target="../ink/ink13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35.xml"/><Relationship Id="rId10" Type="http://schemas.openxmlformats.org/officeDocument/2006/relationships/image" Target="../media/image82.png"/><Relationship Id="rId4" Type="http://schemas.openxmlformats.org/officeDocument/2006/relationships/image" Target="../media/image14.png"/><Relationship Id="rId9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137.xml"/><Relationship Id="rId7" Type="http://schemas.openxmlformats.org/officeDocument/2006/relationships/customXml" Target="../ink/ink13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38.xml"/><Relationship Id="rId10" Type="http://schemas.openxmlformats.org/officeDocument/2006/relationships/image" Target="../media/image82.png"/><Relationship Id="rId4" Type="http://schemas.openxmlformats.org/officeDocument/2006/relationships/image" Target="../media/image14.png"/><Relationship Id="rId9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140.xml"/><Relationship Id="rId7" Type="http://schemas.openxmlformats.org/officeDocument/2006/relationships/customXml" Target="../ink/ink14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41.xml"/><Relationship Id="rId10" Type="http://schemas.openxmlformats.org/officeDocument/2006/relationships/image" Target="../media/image82.png"/><Relationship Id="rId4" Type="http://schemas.openxmlformats.org/officeDocument/2006/relationships/image" Target="../media/image14.png"/><Relationship Id="rId9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143.xml"/><Relationship Id="rId7" Type="http://schemas.openxmlformats.org/officeDocument/2006/relationships/customXml" Target="../ink/ink14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44.xml"/><Relationship Id="rId10" Type="http://schemas.openxmlformats.org/officeDocument/2006/relationships/image" Target="../media/image82.png"/><Relationship Id="rId4" Type="http://schemas.openxmlformats.org/officeDocument/2006/relationships/image" Target="../media/image14.png"/><Relationship Id="rId9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146.xml"/><Relationship Id="rId7" Type="http://schemas.openxmlformats.org/officeDocument/2006/relationships/customXml" Target="../ink/ink14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47.xml"/><Relationship Id="rId10" Type="http://schemas.openxmlformats.org/officeDocument/2006/relationships/image" Target="../media/image82.png"/><Relationship Id="rId4" Type="http://schemas.openxmlformats.org/officeDocument/2006/relationships/image" Target="../media/image14.png"/><Relationship Id="rId9" Type="http://schemas.openxmlformats.org/officeDocument/2006/relationships/image" Target="../media/image8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149.xml"/><Relationship Id="rId7" Type="http://schemas.openxmlformats.org/officeDocument/2006/relationships/customXml" Target="../ink/ink15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50.xml"/><Relationship Id="rId10" Type="http://schemas.openxmlformats.org/officeDocument/2006/relationships/image" Target="../media/image82.png"/><Relationship Id="rId4" Type="http://schemas.openxmlformats.org/officeDocument/2006/relationships/image" Target="../media/image14.png"/><Relationship Id="rId9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152.xml"/><Relationship Id="rId7" Type="http://schemas.openxmlformats.org/officeDocument/2006/relationships/customXml" Target="../ink/ink15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53.xml"/><Relationship Id="rId10" Type="http://schemas.openxmlformats.org/officeDocument/2006/relationships/image" Target="../media/image82.png"/><Relationship Id="rId4" Type="http://schemas.openxmlformats.org/officeDocument/2006/relationships/image" Target="../media/image14.png"/><Relationship Id="rId9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155.xml"/><Relationship Id="rId7" Type="http://schemas.openxmlformats.org/officeDocument/2006/relationships/customXml" Target="../ink/ink15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56.xml"/><Relationship Id="rId10" Type="http://schemas.openxmlformats.org/officeDocument/2006/relationships/image" Target="../media/image82.png"/><Relationship Id="rId4" Type="http://schemas.openxmlformats.org/officeDocument/2006/relationships/image" Target="../media/image14.png"/><Relationship Id="rId9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158.xml"/><Relationship Id="rId7" Type="http://schemas.openxmlformats.org/officeDocument/2006/relationships/customXml" Target="../ink/ink16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59.xml"/><Relationship Id="rId10" Type="http://schemas.openxmlformats.org/officeDocument/2006/relationships/image" Target="../media/image82.png"/><Relationship Id="rId4" Type="http://schemas.openxmlformats.org/officeDocument/2006/relationships/image" Target="../media/image14.png"/><Relationship Id="rId9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161.xml"/><Relationship Id="rId7" Type="http://schemas.openxmlformats.org/officeDocument/2006/relationships/customXml" Target="../ink/ink16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62.xml"/><Relationship Id="rId10" Type="http://schemas.openxmlformats.org/officeDocument/2006/relationships/image" Target="../media/image82.png"/><Relationship Id="rId4" Type="http://schemas.openxmlformats.org/officeDocument/2006/relationships/image" Target="../media/image14.png"/><Relationship Id="rId9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164.xml"/><Relationship Id="rId7" Type="http://schemas.openxmlformats.org/officeDocument/2006/relationships/customXml" Target="../ink/ink16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65.xml"/><Relationship Id="rId10" Type="http://schemas.openxmlformats.org/officeDocument/2006/relationships/image" Target="../media/image82.png"/><Relationship Id="rId4" Type="http://schemas.openxmlformats.org/officeDocument/2006/relationships/image" Target="../media/image14.png"/><Relationship Id="rId9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customXml" Target="../ink/ink1.xml"/><Relationship Id="rId17" Type="http://schemas.openxmlformats.org/officeDocument/2006/relationships/image" Target="../media/image11.jpeg"/><Relationship Id="rId2" Type="http://schemas.openxmlformats.org/officeDocument/2006/relationships/image" Target="../media/image1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customXml" Target="../ink/ink3.xml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customXml" Target="../ink/ink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167.xml"/><Relationship Id="rId7" Type="http://schemas.openxmlformats.org/officeDocument/2006/relationships/customXml" Target="../ink/ink16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68.xml"/><Relationship Id="rId10" Type="http://schemas.openxmlformats.org/officeDocument/2006/relationships/image" Target="../media/image82.png"/><Relationship Id="rId4" Type="http://schemas.openxmlformats.org/officeDocument/2006/relationships/image" Target="../media/image14.png"/><Relationship Id="rId9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170.xml"/><Relationship Id="rId7" Type="http://schemas.openxmlformats.org/officeDocument/2006/relationships/customXml" Target="../ink/ink17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71.xml"/><Relationship Id="rId10" Type="http://schemas.openxmlformats.org/officeDocument/2006/relationships/image" Target="../media/image82.png"/><Relationship Id="rId4" Type="http://schemas.openxmlformats.org/officeDocument/2006/relationships/image" Target="../media/image14.png"/><Relationship Id="rId9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173.xml"/><Relationship Id="rId7" Type="http://schemas.openxmlformats.org/officeDocument/2006/relationships/customXml" Target="../ink/ink17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74.xml"/><Relationship Id="rId10" Type="http://schemas.openxmlformats.org/officeDocument/2006/relationships/image" Target="../media/image82.png"/><Relationship Id="rId4" Type="http://schemas.openxmlformats.org/officeDocument/2006/relationships/image" Target="../media/image14.png"/><Relationship Id="rId9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176.xml"/><Relationship Id="rId7" Type="http://schemas.openxmlformats.org/officeDocument/2006/relationships/customXml" Target="../ink/ink17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77.xml"/><Relationship Id="rId10" Type="http://schemas.openxmlformats.org/officeDocument/2006/relationships/image" Target="../media/image82.png"/><Relationship Id="rId4" Type="http://schemas.openxmlformats.org/officeDocument/2006/relationships/image" Target="../media/image14.png"/><Relationship Id="rId9" Type="http://schemas.openxmlformats.org/officeDocument/2006/relationships/image" Target="../media/image8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179.xml"/><Relationship Id="rId7" Type="http://schemas.openxmlformats.org/officeDocument/2006/relationships/customXml" Target="../ink/ink18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80.xml"/><Relationship Id="rId10" Type="http://schemas.openxmlformats.org/officeDocument/2006/relationships/image" Target="../media/image82.png"/><Relationship Id="rId4" Type="http://schemas.openxmlformats.org/officeDocument/2006/relationships/image" Target="../media/image14.png"/><Relationship Id="rId9" Type="http://schemas.openxmlformats.org/officeDocument/2006/relationships/image" Target="../media/image8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customXml" Target="../ink/ink182.xml"/><Relationship Id="rId7" Type="http://schemas.openxmlformats.org/officeDocument/2006/relationships/customXml" Target="../ink/ink184.xml"/><Relationship Id="rId12" Type="http://schemas.openxmlformats.org/officeDocument/2006/relationships/image" Target="../media/image8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83.png"/><Relationship Id="rId5" Type="http://schemas.openxmlformats.org/officeDocument/2006/relationships/customXml" Target="../ink/ink183.xml"/><Relationship Id="rId10" Type="http://schemas.openxmlformats.org/officeDocument/2006/relationships/image" Target="../media/image82.png"/><Relationship Id="rId4" Type="http://schemas.openxmlformats.org/officeDocument/2006/relationships/image" Target="../media/image38.png"/><Relationship Id="rId9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185.xml"/><Relationship Id="rId7" Type="http://schemas.openxmlformats.org/officeDocument/2006/relationships/customXml" Target="../ink/ink18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86.xml"/><Relationship Id="rId10" Type="http://schemas.openxmlformats.org/officeDocument/2006/relationships/image" Target="../media/image82.png"/><Relationship Id="rId4" Type="http://schemas.openxmlformats.org/officeDocument/2006/relationships/image" Target="../media/image14.png"/><Relationship Id="rId9" Type="http://schemas.openxmlformats.org/officeDocument/2006/relationships/image" Target="../media/image8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188.xml"/><Relationship Id="rId7" Type="http://schemas.openxmlformats.org/officeDocument/2006/relationships/customXml" Target="../ink/ink19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89.xml"/><Relationship Id="rId10" Type="http://schemas.openxmlformats.org/officeDocument/2006/relationships/image" Target="../media/image82.png"/><Relationship Id="rId4" Type="http://schemas.openxmlformats.org/officeDocument/2006/relationships/image" Target="../media/image14.png"/><Relationship Id="rId9" Type="http://schemas.openxmlformats.org/officeDocument/2006/relationships/image" Target="../media/image8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191.xml"/><Relationship Id="rId7" Type="http://schemas.openxmlformats.org/officeDocument/2006/relationships/customXml" Target="../ink/ink19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92.xml"/><Relationship Id="rId10" Type="http://schemas.openxmlformats.org/officeDocument/2006/relationships/image" Target="../media/image82.png"/><Relationship Id="rId4" Type="http://schemas.openxmlformats.org/officeDocument/2006/relationships/image" Target="../media/image14.png"/><Relationship Id="rId9" Type="http://schemas.openxmlformats.org/officeDocument/2006/relationships/image" Target="../media/image8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194.xml"/><Relationship Id="rId7" Type="http://schemas.openxmlformats.org/officeDocument/2006/relationships/customXml" Target="../ink/ink19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95.xml"/><Relationship Id="rId10" Type="http://schemas.openxmlformats.org/officeDocument/2006/relationships/image" Target="../media/image82.png"/><Relationship Id="rId4" Type="http://schemas.openxmlformats.org/officeDocument/2006/relationships/image" Target="../media/image14.png"/><Relationship Id="rId9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4.png"/><Relationship Id="rId18" Type="http://schemas.openxmlformats.org/officeDocument/2006/relationships/image" Target="../media/image11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customXml" Target="../ink/ink4.xml"/><Relationship Id="rId17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1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customXml" Target="../ink/ink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jpeg"/><Relationship Id="rId4" Type="http://schemas.openxmlformats.org/officeDocument/2006/relationships/image" Target="../media/image3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jpeg"/><Relationship Id="rId4" Type="http://schemas.openxmlformats.org/officeDocument/2006/relationships/image" Target="../media/image3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jpeg"/><Relationship Id="rId4" Type="http://schemas.openxmlformats.org/officeDocument/2006/relationships/image" Target="../media/image3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6.png"/><Relationship Id="rId4" Type="http://schemas.openxmlformats.org/officeDocument/2006/relationships/image" Target="../media/image3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customXml" Target="../ink/ink10.xml"/><Relationship Id="rId3" Type="http://schemas.openxmlformats.org/officeDocument/2006/relationships/customXml" Target="../ink/ink7.xml"/><Relationship Id="rId7" Type="http://schemas.openxmlformats.org/officeDocument/2006/relationships/image" Target="../media/image13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customXml" Target="../ink/ink9.xml"/><Relationship Id="rId5" Type="http://schemas.openxmlformats.org/officeDocument/2006/relationships/customXml" Target="../ink/ink8.xml"/><Relationship Id="rId15" Type="http://schemas.openxmlformats.org/officeDocument/2006/relationships/customXml" Target="../ink/ink11.xml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customXml" Target="../ink/ink15.xml"/><Relationship Id="rId3" Type="http://schemas.openxmlformats.org/officeDocument/2006/relationships/customXml" Target="../ink/ink12.xml"/><Relationship Id="rId7" Type="http://schemas.openxmlformats.org/officeDocument/2006/relationships/image" Target="../media/image13.png"/><Relationship Id="rId12" Type="http://schemas.openxmlformats.org/officeDocument/2006/relationships/image" Target="../media/image23.png"/><Relationship Id="rId17" Type="http://schemas.openxmlformats.org/officeDocument/2006/relationships/image" Target="../media/image19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customXml" Target="../ink/ink14.xml"/><Relationship Id="rId5" Type="http://schemas.openxmlformats.org/officeDocument/2006/relationships/customXml" Target="../ink/ink13.xml"/><Relationship Id="rId15" Type="http://schemas.openxmlformats.org/officeDocument/2006/relationships/customXml" Target="../ink/ink16.xml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28.png"/><Relationship Id="rId3" Type="http://schemas.openxmlformats.org/officeDocument/2006/relationships/customXml" Target="../ink/ink17.xml"/><Relationship Id="rId7" Type="http://schemas.openxmlformats.org/officeDocument/2006/relationships/image" Target="../media/image13.png"/><Relationship Id="rId12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26.png"/><Relationship Id="rId5" Type="http://schemas.openxmlformats.org/officeDocument/2006/relationships/customXml" Target="../ink/ink18.xml"/><Relationship Id="rId10" Type="http://schemas.openxmlformats.org/officeDocument/2006/relationships/image" Target="../media/image24.png"/><Relationship Id="rId4" Type="http://schemas.openxmlformats.org/officeDocument/2006/relationships/image" Target="../media/image14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600" y="2133600"/>
            <a:ext cx="98806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CSCI</a:t>
            </a:r>
            <a:r>
              <a:rPr sz="6000" b="1" spc="-2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466</a:t>
            </a: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Networks</a:t>
            </a:r>
            <a:endParaRPr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6350" y="-6350"/>
            <a:ext cx="838835" cy="887730"/>
            <a:chOff x="-6350" y="-6350"/>
            <a:chExt cx="838835" cy="887730"/>
          </a:xfrm>
          <a:solidFill>
            <a:schemeClr val="accent4"/>
          </a:solidFill>
        </p:grpSpPr>
        <p:sp>
          <p:nvSpPr>
            <p:cNvPr id="7" name="object 7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6008" y="0"/>
                  </a:moveTo>
                  <a:lnTo>
                    <a:pt x="0" y="0"/>
                  </a:lnTo>
                  <a:lnTo>
                    <a:pt x="0" y="874776"/>
                  </a:lnTo>
                  <a:lnTo>
                    <a:pt x="826008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0" y="0"/>
                  </a:moveTo>
                  <a:lnTo>
                    <a:pt x="826008" y="0"/>
                  </a:lnTo>
                  <a:lnTo>
                    <a:pt x="0" y="8747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778626" y="3163292"/>
            <a:ext cx="66421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Lecture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lang="en-US" sz="2400" spc="-25" dirty="0">
                <a:latin typeface="Calibri"/>
                <a:cs typeface="Calibri"/>
              </a:rPr>
              <a:t>2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Network Edge, Network Core, OSI Model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200" y="5523188"/>
            <a:ext cx="11587785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Reese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Pearsall </a:t>
            </a:r>
            <a:endParaRPr lang="en-US" sz="2800" spc="-20" dirty="0">
              <a:latin typeface="Calibri"/>
              <a:cs typeface="Calibri"/>
            </a:endParaRPr>
          </a:p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latin typeface="Calibri"/>
                <a:cs typeface="Calibri"/>
              </a:rPr>
              <a:t>Fall 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6A11AF-12F4-4CFA-946A-9D6E597DA2A6}"/>
              </a:ext>
            </a:extLst>
          </p:cNvPr>
          <p:cNvSpPr txBox="1"/>
          <p:nvPr/>
        </p:nvSpPr>
        <p:spPr>
          <a:xfrm>
            <a:off x="0" y="6503206"/>
            <a:ext cx="9448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https://www.cs.montana.edu/pearsall/classes/fall2022/466/main.html</a:t>
            </a:r>
            <a:endParaRPr lang="en-US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End to End Communication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8" name="Picture 1027">
            <a:extLst>
              <a:ext uri="{FF2B5EF4-FFF2-40B4-BE49-F238E27FC236}">
                <a16:creationId xmlns:a16="http://schemas.microsoft.com/office/drawing/2014/main" id="{71284276-CEF2-A522-72A3-01A4E971A1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73" y="637019"/>
            <a:ext cx="5713068" cy="5713208"/>
          </a:xfrm>
          <a:prstGeom prst="rect">
            <a:avLst/>
          </a:prstGeom>
        </p:spPr>
      </p:pic>
      <p:sp>
        <p:nvSpPr>
          <p:cNvPr id="1035" name="TextBox 1034">
            <a:extLst>
              <a:ext uri="{FF2B5EF4-FFF2-40B4-BE49-F238E27FC236}">
                <a16:creationId xmlns:a16="http://schemas.microsoft.com/office/drawing/2014/main" id="{C6A8BFE4-E729-2AE0-A60D-0CFC4FBD2DE8}"/>
              </a:ext>
            </a:extLst>
          </p:cNvPr>
          <p:cNvSpPr txBox="1"/>
          <p:nvPr/>
        </p:nvSpPr>
        <p:spPr>
          <a:xfrm>
            <a:off x="6400800" y="1143000"/>
            <a:ext cx="4133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End systems gain access to the internet through </a:t>
            </a:r>
            <a:r>
              <a:rPr lang="en-US" sz="2400" b="1" dirty="0"/>
              <a:t>Internet Service Providers (ISPs)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83" name="Ink 1082">
                <a:extLst>
                  <a:ext uri="{FF2B5EF4-FFF2-40B4-BE49-F238E27FC236}">
                    <a16:creationId xmlns:a16="http://schemas.microsoft.com/office/drawing/2014/main" id="{587D4363-2022-CEBD-05FA-F0FA366FF9E6}"/>
                  </a:ext>
                </a:extLst>
              </p14:cNvPr>
              <p14:cNvContentPartPr/>
              <p14:nvPr/>
            </p14:nvContentPartPr>
            <p14:xfrm>
              <a:off x="3200400" y="608945"/>
              <a:ext cx="1783137" cy="1485526"/>
            </p14:xfrm>
          </p:contentPart>
        </mc:Choice>
        <mc:Fallback xmlns="">
          <p:pic>
            <p:nvPicPr>
              <p:cNvPr id="1083" name="Ink 1082">
                <a:extLst>
                  <a:ext uri="{FF2B5EF4-FFF2-40B4-BE49-F238E27FC236}">
                    <a16:creationId xmlns:a16="http://schemas.microsoft.com/office/drawing/2014/main" id="{587D4363-2022-CEBD-05FA-F0FA366FF9E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82399" y="590947"/>
                <a:ext cx="1818778" cy="1521161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D19FAC1-05E9-DCF5-0BD0-1E9CD737E9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0800" y="2971800"/>
            <a:ext cx="1457325" cy="76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56936E-3E90-C92E-DF72-559C65447D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48800" y="3404937"/>
            <a:ext cx="1590675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7125A1-27B1-789A-654A-F37817A38D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67375" y="4419600"/>
            <a:ext cx="2190750" cy="771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2D8EB7-9588-5D67-C491-E8A20DB5A3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29687" y="5376862"/>
            <a:ext cx="1314450" cy="676275"/>
          </a:xfrm>
          <a:prstGeom prst="rect">
            <a:avLst/>
          </a:prstGeom>
        </p:spPr>
      </p:pic>
      <p:pic>
        <p:nvPicPr>
          <p:cNvPr id="7170" name="Picture 2" descr="Verizon's New Coverage Map Shows Massively Expanded 5G | PCMag">
            <a:extLst>
              <a:ext uri="{FF2B5EF4-FFF2-40B4-BE49-F238E27FC236}">
                <a16:creationId xmlns:a16="http://schemas.microsoft.com/office/drawing/2014/main" id="{8105ED36-6771-3CC8-E138-D6007418C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710" y="670833"/>
            <a:ext cx="9415843" cy="5291809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542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End to End Communication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8" name="Picture 1027">
            <a:extLst>
              <a:ext uri="{FF2B5EF4-FFF2-40B4-BE49-F238E27FC236}">
                <a16:creationId xmlns:a16="http://schemas.microsoft.com/office/drawing/2014/main" id="{71284276-CEF2-A522-72A3-01A4E971A1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73" y="637019"/>
            <a:ext cx="5713068" cy="57132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18107" y="165854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ADCD7D6-7E7D-396E-8E6B-D12D86A28E6E}"/>
                  </a:ext>
                </a:extLst>
              </p14:cNvPr>
              <p14:cNvContentPartPr/>
              <p14:nvPr/>
            </p14:nvContentPartPr>
            <p14:xfrm>
              <a:off x="263773" y="3238945"/>
              <a:ext cx="570960" cy="668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ADCD7D6-7E7D-396E-8E6B-D12D86A28E6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5773" y="3221305"/>
                <a:ext cx="606600" cy="70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669CF7D-C280-261E-30FB-F2F2E40C22A2}"/>
                  </a:ext>
                </a:extLst>
              </p14:cNvPr>
              <p14:cNvContentPartPr/>
              <p14:nvPr/>
            </p14:nvContentPartPr>
            <p14:xfrm>
              <a:off x="729613" y="3857785"/>
              <a:ext cx="4605120" cy="907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669CF7D-C280-261E-30FB-F2F2E40C22A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1973" y="3839785"/>
                <a:ext cx="4640760" cy="9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D9809C2-C1F5-A358-3C08-8755AAA9D00E}"/>
                  </a:ext>
                </a:extLst>
              </p14:cNvPr>
              <p14:cNvContentPartPr/>
              <p14:nvPr/>
            </p14:nvContentPartPr>
            <p14:xfrm>
              <a:off x="5148253" y="3623785"/>
              <a:ext cx="555120" cy="491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D9809C2-C1F5-A358-3C08-8755AAA9D00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30253" y="3606145"/>
                <a:ext cx="590760" cy="52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1671B009-9573-0C00-1856-6D2D8CD2ADD4}"/>
              </a:ext>
            </a:extLst>
          </p:cNvPr>
          <p:cNvGrpSpPr/>
          <p:nvPr/>
        </p:nvGrpSpPr>
        <p:grpSpPr>
          <a:xfrm>
            <a:off x="693613" y="3872545"/>
            <a:ext cx="201600" cy="148320"/>
            <a:chOff x="693613" y="3872545"/>
            <a:chExt cx="201600" cy="14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62EF1C7-F490-4662-4770-F02D0BEED457}"/>
                    </a:ext>
                  </a:extLst>
                </p14:cNvPr>
                <p14:cNvContentPartPr/>
                <p14:nvPr/>
              </p14:nvContentPartPr>
              <p14:xfrm>
                <a:off x="693613" y="3872545"/>
                <a:ext cx="201600" cy="41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62EF1C7-F490-4662-4770-F02D0BEED45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75973" y="3854545"/>
                  <a:ext cx="2372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F1DD63B-1F12-43B5-D9BB-834E4E1DEE8A}"/>
                    </a:ext>
                  </a:extLst>
                </p14:cNvPr>
                <p14:cNvContentPartPr/>
                <p14:nvPr/>
              </p14:nvContentPartPr>
              <p14:xfrm>
                <a:off x="699013" y="3889825"/>
                <a:ext cx="23040" cy="131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F1DD63B-1F12-43B5-D9BB-834E4E1DEE8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81013" y="3872185"/>
                  <a:ext cx="58680" cy="1666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8196" name="Picture 4" descr="Youtube Logo Vector Art, Icons, and Graphics for Free Download">
            <a:extLst>
              <a:ext uri="{FF2B5EF4-FFF2-40B4-BE49-F238E27FC236}">
                <a16:creationId xmlns:a16="http://schemas.microsoft.com/office/drawing/2014/main" id="{D2E23E47-C14D-D805-C90B-F6D584553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369" y="3549212"/>
            <a:ext cx="1029547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A60C912-BA5A-9442-5A71-52DE35206C6D}"/>
              </a:ext>
            </a:extLst>
          </p:cNvPr>
          <p:cNvSpPr txBox="1"/>
          <p:nvPr/>
        </p:nvSpPr>
        <p:spPr>
          <a:xfrm>
            <a:off x="6400800" y="2667000"/>
            <a:ext cx="4071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“End-to-end communication”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B70B48-11C5-7851-7D9F-F76C6DB1B611}"/>
              </a:ext>
            </a:extLst>
          </p:cNvPr>
          <p:cNvSpPr txBox="1"/>
          <p:nvPr/>
        </p:nvSpPr>
        <p:spPr>
          <a:xfrm>
            <a:off x="5727865" y="4289614"/>
            <a:ext cx="63119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Most hosts can be classified into two categories: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Clients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Servers</a:t>
            </a:r>
          </a:p>
        </p:txBody>
      </p:sp>
    </p:spTree>
    <p:extLst>
      <p:ext uri="{BB962C8B-B14F-4D97-AF65-F5344CB8AC3E}">
        <p14:creationId xmlns:p14="http://schemas.microsoft.com/office/powerpoint/2010/main" val="1806618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End to End Communication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8" name="Picture 1027">
            <a:extLst>
              <a:ext uri="{FF2B5EF4-FFF2-40B4-BE49-F238E27FC236}">
                <a16:creationId xmlns:a16="http://schemas.microsoft.com/office/drawing/2014/main" id="{71284276-CEF2-A522-72A3-01A4E971A1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73" y="637019"/>
            <a:ext cx="5713068" cy="57132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ADCD7D6-7E7D-396E-8E6B-D12D86A28E6E}"/>
                  </a:ext>
                </a:extLst>
              </p14:cNvPr>
              <p14:cNvContentPartPr/>
              <p14:nvPr/>
            </p14:nvContentPartPr>
            <p14:xfrm>
              <a:off x="263773" y="3238945"/>
              <a:ext cx="570960" cy="668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ADCD7D6-7E7D-396E-8E6B-D12D86A28E6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5773" y="3220945"/>
                <a:ext cx="606600" cy="70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669CF7D-C280-261E-30FB-F2F2E40C22A2}"/>
                  </a:ext>
                </a:extLst>
              </p14:cNvPr>
              <p14:cNvContentPartPr/>
              <p14:nvPr/>
            </p14:nvContentPartPr>
            <p14:xfrm>
              <a:off x="729613" y="3857785"/>
              <a:ext cx="4605120" cy="907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669CF7D-C280-261E-30FB-F2F2E40C22A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1612" y="3839792"/>
                <a:ext cx="4640763" cy="9428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D9809C2-C1F5-A358-3C08-8755AAA9D00E}"/>
                  </a:ext>
                </a:extLst>
              </p14:cNvPr>
              <p14:cNvContentPartPr/>
              <p14:nvPr/>
            </p14:nvContentPartPr>
            <p14:xfrm>
              <a:off x="5148253" y="3623785"/>
              <a:ext cx="555120" cy="491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D9809C2-C1F5-A358-3C08-8755AAA9D00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30253" y="3605785"/>
                <a:ext cx="590760" cy="52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1671B009-9573-0C00-1856-6D2D8CD2ADD4}"/>
              </a:ext>
            </a:extLst>
          </p:cNvPr>
          <p:cNvGrpSpPr/>
          <p:nvPr/>
        </p:nvGrpSpPr>
        <p:grpSpPr>
          <a:xfrm>
            <a:off x="693613" y="3872545"/>
            <a:ext cx="201600" cy="148320"/>
            <a:chOff x="693613" y="3872545"/>
            <a:chExt cx="201600" cy="14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62EF1C7-F490-4662-4770-F02D0BEED457}"/>
                    </a:ext>
                  </a:extLst>
                </p14:cNvPr>
                <p14:cNvContentPartPr/>
                <p14:nvPr/>
              </p14:nvContentPartPr>
              <p14:xfrm>
                <a:off x="693613" y="3872545"/>
                <a:ext cx="201600" cy="41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62EF1C7-F490-4662-4770-F02D0BEED45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75613" y="3854545"/>
                  <a:ext cx="2372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F1DD63B-1F12-43B5-D9BB-834E4E1DEE8A}"/>
                    </a:ext>
                  </a:extLst>
                </p14:cNvPr>
                <p14:cNvContentPartPr/>
                <p14:nvPr/>
              </p14:nvContentPartPr>
              <p14:xfrm>
                <a:off x="699013" y="3889825"/>
                <a:ext cx="23040" cy="131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F1DD63B-1F12-43B5-D9BB-834E4E1DEE8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81013" y="3871775"/>
                  <a:ext cx="58680" cy="166778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8196" name="Picture 4" descr="Youtube Logo Vector Art, Icons, and Graphics for Free Download">
            <a:extLst>
              <a:ext uri="{FF2B5EF4-FFF2-40B4-BE49-F238E27FC236}">
                <a16:creationId xmlns:a16="http://schemas.microsoft.com/office/drawing/2014/main" id="{D2E23E47-C14D-D805-C90B-F6D584553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369" y="3549212"/>
            <a:ext cx="1029547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A60C912-BA5A-9442-5A71-52DE35206C6D}"/>
              </a:ext>
            </a:extLst>
          </p:cNvPr>
          <p:cNvSpPr txBox="1"/>
          <p:nvPr/>
        </p:nvSpPr>
        <p:spPr>
          <a:xfrm>
            <a:off x="6400800" y="2667000"/>
            <a:ext cx="4071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“End-to-end communication”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B70B48-11C5-7851-7D9F-F76C6DB1B611}"/>
              </a:ext>
            </a:extLst>
          </p:cNvPr>
          <p:cNvSpPr txBox="1"/>
          <p:nvPr/>
        </p:nvSpPr>
        <p:spPr>
          <a:xfrm>
            <a:off x="5727865" y="4289614"/>
            <a:ext cx="63119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Most hosts can be classified into two categories: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Clients</a:t>
            </a:r>
            <a:r>
              <a:rPr lang="en-US" sz="2800" dirty="0"/>
              <a:t> </a:t>
            </a:r>
            <a:r>
              <a:rPr lang="en-US" sz="1400" dirty="0"/>
              <a:t>(Desktops, Laptops, Phones)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Servers</a:t>
            </a:r>
            <a:r>
              <a:rPr lang="en-US" sz="2800" dirty="0"/>
              <a:t> </a:t>
            </a:r>
            <a:r>
              <a:rPr lang="en-US" sz="1200" dirty="0"/>
              <a:t>(Powerful computers that store web pages, videos, emails, </a:t>
            </a:r>
            <a:r>
              <a:rPr lang="en-US" sz="1200" dirty="0" err="1"/>
              <a:t>etc</a:t>
            </a:r>
            <a:r>
              <a:rPr lang="en-US" sz="1200" dirty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96408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End to End Communication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8" name="Picture 1027">
            <a:extLst>
              <a:ext uri="{FF2B5EF4-FFF2-40B4-BE49-F238E27FC236}">
                <a16:creationId xmlns:a16="http://schemas.microsoft.com/office/drawing/2014/main" id="{71284276-CEF2-A522-72A3-01A4E971A1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73" y="637019"/>
            <a:ext cx="5713068" cy="57132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ADCD7D6-7E7D-396E-8E6B-D12D86A28E6E}"/>
                  </a:ext>
                </a:extLst>
              </p14:cNvPr>
              <p14:cNvContentPartPr/>
              <p14:nvPr/>
            </p14:nvContentPartPr>
            <p14:xfrm>
              <a:off x="263773" y="3238945"/>
              <a:ext cx="570960" cy="668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ADCD7D6-7E7D-396E-8E6B-D12D86A28E6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5773" y="3220945"/>
                <a:ext cx="606600" cy="70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669CF7D-C280-261E-30FB-F2F2E40C22A2}"/>
                  </a:ext>
                </a:extLst>
              </p14:cNvPr>
              <p14:cNvContentPartPr/>
              <p14:nvPr/>
            </p14:nvContentPartPr>
            <p14:xfrm>
              <a:off x="729613" y="3857785"/>
              <a:ext cx="4605120" cy="907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669CF7D-C280-261E-30FB-F2F2E40C22A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1612" y="3839792"/>
                <a:ext cx="4640763" cy="9428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D9809C2-C1F5-A358-3C08-8755AAA9D00E}"/>
                  </a:ext>
                </a:extLst>
              </p14:cNvPr>
              <p14:cNvContentPartPr/>
              <p14:nvPr/>
            </p14:nvContentPartPr>
            <p14:xfrm>
              <a:off x="5148253" y="3623785"/>
              <a:ext cx="555120" cy="491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D9809C2-C1F5-A358-3C08-8755AAA9D00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30253" y="3605785"/>
                <a:ext cx="590760" cy="52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1671B009-9573-0C00-1856-6D2D8CD2ADD4}"/>
              </a:ext>
            </a:extLst>
          </p:cNvPr>
          <p:cNvGrpSpPr/>
          <p:nvPr/>
        </p:nvGrpSpPr>
        <p:grpSpPr>
          <a:xfrm>
            <a:off x="693613" y="3872545"/>
            <a:ext cx="201600" cy="148320"/>
            <a:chOff x="693613" y="3872545"/>
            <a:chExt cx="201600" cy="14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62EF1C7-F490-4662-4770-F02D0BEED457}"/>
                    </a:ext>
                  </a:extLst>
                </p14:cNvPr>
                <p14:cNvContentPartPr/>
                <p14:nvPr/>
              </p14:nvContentPartPr>
              <p14:xfrm>
                <a:off x="693613" y="3872545"/>
                <a:ext cx="201600" cy="41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62EF1C7-F490-4662-4770-F02D0BEED45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75613" y="3854545"/>
                  <a:ext cx="2372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F1DD63B-1F12-43B5-D9BB-834E4E1DEE8A}"/>
                    </a:ext>
                  </a:extLst>
                </p14:cNvPr>
                <p14:cNvContentPartPr/>
                <p14:nvPr/>
              </p14:nvContentPartPr>
              <p14:xfrm>
                <a:off x="699013" y="3889825"/>
                <a:ext cx="23040" cy="131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F1DD63B-1F12-43B5-D9BB-834E4E1DEE8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81013" y="3871775"/>
                  <a:ext cx="58680" cy="166778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8196" name="Picture 4" descr="Youtube Logo Vector Art, Icons, and Graphics for Free Download">
            <a:extLst>
              <a:ext uri="{FF2B5EF4-FFF2-40B4-BE49-F238E27FC236}">
                <a16:creationId xmlns:a16="http://schemas.microsoft.com/office/drawing/2014/main" id="{D2E23E47-C14D-D805-C90B-F6D584553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369" y="3549212"/>
            <a:ext cx="1029547" cy="38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A60C912-BA5A-9442-5A71-52DE35206C6D}"/>
              </a:ext>
            </a:extLst>
          </p:cNvPr>
          <p:cNvSpPr txBox="1"/>
          <p:nvPr/>
        </p:nvSpPr>
        <p:spPr>
          <a:xfrm>
            <a:off x="6400800" y="2667000"/>
            <a:ext cx="4071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“End-to-end communication”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B70B48-11C5-7851-7D9F-F76C6DB1B611}"/>
              </a:ext>
            </a:extLst>
          </p:cNvPr>
          <p:cNvSpPr txBox="1"/>
          <p:nvPr/>
        </p:nvSpPr>
        <p:spPr>
          <a:xfrm>
            <a:off x="5425813" y="917654"/>
            <a:ext cx="631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Servers</a:t>
            </a:r>
            <a:r>
              <a:rPr lang="en-US" sz="2400" dirty="0"/>
              <a:t> typically reside in large datacenters</a:t>
            </a:r>
          </a:p>
        </p:txBody>
      </p:sp>
      <p:pic>
        <p:nvPicPr>
          <p:cNvPr id="9218" name="Picture 2" descr="Google Unveils New $750M Data Center As Part Of $9.5B Goal | CRN">
            <a:extLst>
              <a:ext uri="{FF2B5EF4-FFF2-40B4-BE49-F238E27FC236}">
                <a16:creationId xmlns:a16="http://schemas.microsoft.com/office/drawing/2014/main" id="{5AF01CC3-0867-EF9D-6A3C-2324992E3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276802"/>
            <a:ext cx="4093426" cy="307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906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Network Edge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8" name="Picture 1027">
            <a:extLst>
              <a:ext uri="{FF2B5EF4-FFF2-40B4-BE49-F238E27FC236}">
                <a16:creationId xmlns:a16="http://schemas.microsoft.com/office/drawing/2014/main" id="{71284276-CEF2-A522-72A3-01A4E971A1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73" y="637019"/>
            <a:ext cx="5713068" cy="57132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6B70B48-11C5-7851-7D9F-F76C6DB1B611}"/>
              </a:ext>
            </a:extLst>
          </p:cNvPr>
          <p:cNvSpPr txBox="1"/>
          <p:nvPr/>
        </p:nvSpPr>
        <p:spPr>
          <a:xfrm>
            <a:off x="6865806" y="2210219"/>
            <a:ext cx="48611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</a:t>
            </a:r>
            <a:r>
              <a:rPr lang="en-US" sz="2400" b="1" dirty="0"/>
              <a:t>network edge</a:t>
            </a:r>
            <a:r>
              <a:rPr lang="en-US" sz="2400" dirty="0"/>
              <a:t> consists of end systems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DE6E019-705A-8BD0-687C-267B65D8AE47}"/>
                  </a:ext>
                </a:extLst>
              </p14:cNvPr>
              <p14:cNvContentPartPr/>
              <p14:nvPr/>
            </p14:nvContentPartPr>
            <p14:xfrm>
              <a:off x="8582293" y="2397941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DE6E019-705A-8BD0-687C-267B65D8AE4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73653" y="238930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7A3D961-993A-6306-BDD9-DB4E2E941DA2}"/>
                  </a:ext>
                </a:extLst>
              </p14:cNvPr>
              <p14:cNvContentPartPr/>
              <p14:nvPr/>
            </p14:nvContentPartPr>
            <p14:xfrm>
              <a:off x="128535" y="613212"/>
              <a:ext cx="6170400" cy="5770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7A3D961-993A-6306-BDD9-DB4E2E941DA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0535" y="595572"/>
                <a:ext cx="6206040" cy="580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2979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Network Edge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8" name="Picture 1027">
            <a:extLst>
              <a:ext uri="{FF2B5EF4-FFF2-40B4-BE49-F238E27FC236}">
                <a16:creationId xmlns:a16="http://schemas.microsoft.com/office/drawing/2014/main" id="{71284276-CEF2-A522-72A3-01A4E971A1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73" y="637019"/>
            <a:ext cx="5713068" cy="57132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6B70B48-11C5-7851-7D9F-F76C6DB1B611}"/>
              </a:ext>
            </a:extLst>
          </p:cNvPr>
          <p:cNvSpPr txBox="1"/>
          <p:nvPr/>
        </p:nvSpPr>
        <p:spPr>
          <a:xfrm>
            <a:off x="6477000" y="2210219"/>
            <a:ext cx="52499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</a:t>
            </a:r>
            <a:r>
              <a:rPr lang="en-US" sz="2400" b="1" dirty="0"/>
              <a:t>access network </a:t>
            </a:r>
            <a:r>
              <a:rPr lang="en-US" sz="2400" dirty="0"/>
              <a:t>is the network that physically connects an end system to the first router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DE6E019-705A-8BD0-687C-267B65D8AE47}"/>
                  </a:ext>
                </a:extLst>
              </p14:cNvPr>
              <p14:cNvContentPartPr/>
              <p14:nvPr/>
            </p14:nvContentPartPr>
            <p14:xfrm>
              <a:off x="8582293" y="2397941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DE6E019-705A-8BD0-687C-267B65D8AE4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73293" y="238894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30D2EA4-2988-82FD-3B12-E0B7A899ACB8}"/>
                  </a:ext>
                </a:extLst>
              </p14:cNvPr>
              <p14:cNvContentPartPr/>
              <p14:nvPr/>
            </p14:nvContentPartPr>
            <p14:xfrm>
              <a:off x="1860373" y="1708181"/>
              <a:ext cx="199800" cy="153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30D2EA4-2988-82FD-3B12-E0B7A899ACB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51733" y="1699181"/>
                <a:ext cx="217440" cy="17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D2AC8A2B-0596-A9B5-6FE5-86FCA56BC777}"/>
              </a:ext>
            </a:extLst>
          </p:cNvPr>
          <p:cNvGrpSpPr/>
          <p:nvPr/>
        </p:nvGrpSpPr>
        <p:grpSpPr>
          <a:xfrm>
            <a:off x="1491373" y="2822021"/>
            <a:ext cx="821880" cy="680400"/>
            <a:chOff x="1491373" y="2822021"/>
            <a:chExt cx="821880" cy="68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9EF3A07-A1B2-0D93-6263-3360EDED5736}"/>
                    </a:ext>
                  </a:extLst>
                </p14:cNvPr>
                <p14:cNvContentPartPr/>
                <p14:nvPr/>
              </p14:nvContentPartPr>
              <p14:xfrm>
                <a:off x="1491373" y="2822021"/>
                <a:ext cx="192960" cy="16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9EF3A07-A1B2-0D93-6263-3360EDED573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73733" y="2804021"/>
                  <a:ext cx="2286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F653C6B-A432-EE93-ADD7-49E80B60A928}"/>
                    </a:ext>
                  </a:extLst>
                </p14:cNvPr>
                <p14:cNvContentPartPr/>
                <p14:nvPr/>
              </p14:nvContentPartPr>
              <p14:xfrm>
                <a:off x="1932733" y="2895101"/>
                <a:ext cx="380520" cy="607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F653C6B-A432-EE93-ADD7-49E80B60A92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15093" y="2877461"/>
                  <a:ext cx="416160" cy="64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2286A2E-2528-ADA0-0619-50FBBA71591F}"/>
                  </a:ext>
                </a:extLst>
              </p14:cNvPr>
              <p14:cNvContentPartPr/>
              <p14:nvPr/>
            </p14:nvContentPartPr>
            <p14:xfrm>
              <a:off x="1884493" y="3788261"/>
              <a:ext cx="332640" cy="1738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2286A2E-2528-ADA0-0619-50FBBA71591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66853" y="3770621"/>
                <a:ext cx="36828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E78F376-6810-3103-BA99-D494E4F3D512}"/>
                  </a:ext>
                </a:extLst>
              </p14:cNvPr>
              <p14:cNvContentPartPr/>
              <p14:nvPr/>
            </p14:nvContentPartPr>
            <p14:xfrm>
              <a:off x="1276093" y="4016501"/>
              <a:ext cx="256320" cy="187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E78F376-6810-3103-BA99-D494E4F3D51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58093" y="3998501"/>
                <a:ext cx="291960" cy="5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C986E283-3181-F329-0EF2-B12C33D8F305}"/>
              </a:ext>
            </a:extLst>
          </p:cNvPr>
          <p:cNvGrpSpPr/>
          <p:nvPr/>
        </p:nvGrpSpPr>
        <p:grpSpPr>
          <a:xfrm>
            <a:off x="995653" y="5005061"/>
            <a:ext cx="1567800" cy="457200"/>
            <a:chOff x="995653" y="5005061"/>
            <a:chExt cx="1567800" cy="45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D2123DD-A0D8-E320-CF51-6A105627BEB0}"/>
                    </a:ext>
                  </a:extLst>
                </p14:cNvPr>
                <p14:cNvContentPartPr/>
                <p14:nvPr/>
              </p14:nvContentPartPr>
              <p14:xfrm>
                <a:off x="1267093" y="5005061"/>
                <a:ext cx="255600" cy="65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D2123DD-A0D8-E320-CF51-6A105627BEB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49453" y="4987061"/>
                  <a:ext cx="2912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AC9052F-73D1-852A-76EB-A4D50A2A8737}"/>
                    </a:ext>
                  </a:extLst>
                </p14:cNvPr>
                <p14:cNvContentPartPr/>
                <p14:nvPr/>
              </p14:nvContentPartPr>
              <p14:xfrm>
                <a:off x="995653" y="5133221"/>
                <a:ext cx="536400" cy="48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AC9052F-73D1-852A-76EB-A4D50A2A873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78013" y="5115221"/>
                  <a:ext cx="5720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C95580A-D8EB-DEFB-8EF3-A303A4E605F9}"/>
                    </a:ext>
                  </a:extLst>
                </p14:cNvPr>
                <p14:cNvContentPartPr/>
                <p14:nvPr/>
              </p14:nvContentPartPr>
              <p14:xfrm>
                <a:off x="1379413" y="5239781"/>
                <a:ext cx="228240" cy="222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C95580A-D8EB-DEFB-8EF3-A303A4E605F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361413" y="5222141"/>
                  <a:ext cx="2638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AB3BB2D-C014-0F23-4096-1C0FBAD86E14}"/>
                    </a:ext>
                  </a:extLst>
                </p14:cNvPr>
                <p14:cNvContentPartPr/>
                <p14:nvPr/>
              </p14:nvContentPartPr>
              <p14:xfrm>
                <a:off x="1740493" y="5205221"/>
                <a:ext cx="117000" cy="212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AB3BB2D-C014-0F23-4096-1C0FBAD86E1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722493" y="5187581"/>
                  <a:ext cx="1526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400AD2A-ADD3-F449-2392-118EDE05D958}"/>
                    </a:ext>
                  </a:extLst>
                </p14:cNvPr>
                <p14:cNvContentPartPr/>
                <p14:nvPr/>
              </p14:nvContentPartPr>
              <p14:xfrm>
                <a:off x="1852453" y="5043221"/>
                <a:ext cx="167400" cy="50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400AD2A-ADD3-F449-2392-118EDE05D95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834813" y="5025221"/>
                  <a:ext cx="2030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B1872DA-70B6-3854-0D87-F933BAC22BC8}"/>
                    </a:ext>
                  </a:extLst>
                </p14:cNvPr>
                <p14:cNvContentPartPr/>
                <p14:nvPr/>
              </p14:nvContentPartPr>
              <p14:xfrm>
                <a:off x="1884493" y="5189381"/>
                <a:ext cx="678960" cy="252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B1872DA-70B6-3854-0D87-F933BAC22BC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66853" y="5171381"/>
                  <a:ext cx="714600" cy="28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3BEDA77A-EA15-B806-F962-236BE6098A40}"/>
              </a:ext>
            </a:extLst>
          </p:cNvPr>
          <p:cNvGrpSpPr/>
          <p:nvPr/>
        </p:nvGrpSpPr>
        <p:grpSpPr>
          <a:xfrm>
            <a:off x="3962053" y="5109101"/>
            <a:ext cx="527040" cy="212040"/>
            <a:chOff x="3962053" y="5109101"/>
            <a:chExt cx="527040" cy="21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BF8D15B-BA52-B95A-FA72-9B7F688DAB9E}"/>
                    </a:ext>
                  </a:extLst>
                </p14:cNvPr>
                <p14:cNvContentPartPr/>
                <p14:nvPr/>
              </p14:nvContentPartPr>
              <p14:xfrm>
                <a:off x="3962053" y="5109101"/>
                <a:ext cx="54360" cy="106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BF8D15B-BA52-B95A-FA72-9B7F688DAB9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944413" y="5091461"/>
                  <a:ext cx="900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024" name="Ink 1023">
                  <a:extLst>
                    <a:ext uri="{FF2B5EF4-FFF2-40B4-BE49-F238E27FC236}">
                      <a16:creationId xmlns:a16="http://schemas.microsoft.com/office/drawing/2014/main" id="{C8117847-D889-8ACB-6016-4FC60F6AAB4C}"/>
                    </a:ext>
                  </a:extLst>
                </p14:cNvPr>
                <p14:cNvContentPartPr/>
                <p14:nvPr/>
              </p14:nvContentPartPr>
              <p14:xfrm>
                <a:off x="4259053" y="5317541"/>
                <a:ext cx="230040" cy="3600"/>
              </p14:xfrm>
            </p:contentPart>
          </mc:Choice>
          <mc:Fallback xmlns="">
            <p:pic>
              <p:nvPicPr>
                <p:cNvPr id="1024" name="Ink 1023">
                  <a:extLst>
                    <a:ext uri="{FF2B5EF4-FFF2-40B4-BE49-F238E27FC236}">
                      <a16:creationId xmlns:a16="http://schemas.microsoft.com/office/drawing/2014/main" id="{C8117847-D889-8ACB-6016-4FC60F6AAB4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241053" y="5299541"/>
                  <a:ext cx="265680" cy="3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26" name="Ink 1025">
                <a:extLst>
                  <a:ext uri="{FF2B5EF4-FFF2-40B4-BE49-F238E27FC236}">
                    <a16:creationId xmlns:a16="http://schemas.microsoft.com/office/drawing/2014/main" id="{4D066010-CAC6-1792-ED09-0CA2081FE8CF}"/>
                  </a:ext>
                </a:extLst>
              </p14:cNvPr>
              <p14:cNvContentPartPr/>
              <p14:nvPr/>
            </p14:nvContentPartPr>
            <p14:xfrm>
              <a:off x="4194613" y="5437781"/>
              <a:ext cx="100440" cy="181800"/>
            </p14:xfrm>
          </p:contentPart>
        </mc:Choice>
        <mc:Fallback xmlns="">
          <p:pic>
            <p:nvPicPr>
              <p:cNvPr id="1026" name="Ink 1025">
                <a:extLst>
                  <a:ext uri="{FF2B5EF4-FFF2-40B4-BE49-F238E27FC236}">
                    <a16:creationId xmlns:a16="http://schemas.microsoft.com/office/drawing/2014/main" id="{4D066010-CAC6-1792-ED09-0CA2081FE8C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176973" y="5420141"/>
                <a:ext cx="136080" cy="217440"/>
              </a:xfrm>
              <a:prstGeom prst="rect">
                <a:avLst/>
              </a:prstGeom>
            </p:spPr>
          </p:pic>
        </mc:Fallback>
      </mc:AlternateContent>
      <p:sp>
        <p:nvSpPr>
          <p:cNvPr id="1033" name="TextBox 1032">
            <a:extLst>
              <a:ext uri="{FF2B5EF4-FFF2-40B4-BE49-F238E27FC236}">
                <a16:creationId xmlns:a16="http://schemas.microsoft.com/office/drawing/2014/main" id="{EBED8555-DF9C-3835-3CA5-798C19BE8E78}"/>
              </a:ext>
            </a:extLst>
          </p:cNvPr>
          <p:cNvSpPr txBox="1"/>
          <p:nvPr/>
        </p:nvSpPr>
        <p:spPr>
          <a:xfrm>
            <a:off x="5174906" y="4533056"/>
            <a:ext cx="2434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way that homes and enterprises get connected to the internet</a:t>
            </a:r>
          </a:p>
        </p:txBody>
      </p:sp>
    </p:spTree>
    <p:extLst>
      <p:ext uri="{BB962C8B-B14F-4D97-AF65-F5344CB8AC3E}">
        <p14:creationId xmlns:p14="http://schemas.microsoft.com/office/powerpoint/2010/main" val="4193410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Network Edge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6B70B48-11C5-7851-7D9F-F76C6DB1B611}"/>
              </a:ext>
            </a:extLst>
          </p:cNvPr>
          <p:cNvSpPr txBox="1"/>
          <p:nvPr/>
        </p:nvSpPr>
        <p:spPr>
          <a:xfrm>
            <a:off x="6248400" y="2197602"/>
            <a:ext cx="52499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</a:t>
            </a:r>
            <a:r>
              <a:rPr lang="en-US" sz="2400" b="1" dirty="0"/>
              <a:t>access network </a:t>
            </a:r>
            <a:r>
              <a:rPr lang="en-US" sz="2400" dirty="0"/>
              <a:t>is the network that physically connects an end system to the first router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DE6E019-705A-8BD0-687C-267B65D8AE47}"/>
                  </a:ext>
                </a:extLst>
              </p14:cNvPr>
              <p14:cNvContentPartPr/>
              <p14:nvPr/>
            </p14:nvContentPartPr>
            <p14:xfrm>
              <a:off x="8582293" y="2397941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DE6E019-705A-8BD0-687C-267B65D8AE4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73293" y="2388941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033" name="TextBox 1032">
            <a:extLst>
              <a:ext uri="{FF2B5EF4-FFF2-40B4-BE49-F238E27FC236}">
                <a16:creationId xmlns:a16="http://schemas.microsoft.com/office/drawing/2014/main" id="{EBED8555-DF9C-3835-3CA5-798C19BE8E78}"/>
              </a:ext>
            </a:extLst>
          </p:cNvPr>
          <p:cNvSpPr txBox="1"/>
          <p:nvPr/>
        </p:nvSpPr>
        <p:spPr>
          <a:xfrm>
            <a:off x="914400" y="5336354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way that homes and enterprises get connected to the internet</a:t>
            </a:r>
          </a:p>
        </p:txBody>
      </p:sp>
      <p:pic>
        <p:nvPicPr>
          <p:cNvPr id="6" name="Picture 2" descr="Definition of edge router | PCMag">
            <a:extLst>
              <a:ext uri="{FF2B5EF4-FFF2-40B4-BE49-F238E27FC236}">
                <a16:creationId xmlns:a16="http://schemas.microsoft.com/office/drawing/2014/main" id="{1D624FF2-B790-EDE6-D050-0F3079CB5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57" y="949358"/>
            <a:ext cx="5181600" cy="436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023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End to End Communication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Definition of edge router | PCMag">
            <a:extLst>
              <a:ext uri="{FF2B5EF4-FFF2-40B4-BE49-F238E27FC236}">
                <a16:creationId xmlns:a16="http://schemas.microsoft.com/office/drawing/2014/main" id="{0D508CCB-4129-0E60-E586-B8FA46C41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89584"/>
            <a:ext cx="5181600" cy="436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7C8C46-2A14-BA78-1BB6-540D861424C0}"/>
              </a:ext>
            </a:extLst>
          </p:cNvPr>
          <p:cNvSpPr txBox="1"/>
          <p:nvPr/>
        </p:nvSpPr>
        <p:spPr>
          <a:xfrm>
            <a:off x="6122817" y="2227070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b="1" dirty="0"/>
              <a:t>Edge Routers</a:t>
            </a:r>
            <a:r>
              <a:rPr lang="en-US" dirty="0"/>
              <a:t>” act as the boundary between a private network and a public network </a:t>
            </a:r>
          </a:p>
        </p:txBody>
      </p:sp>
    </p:spTree>
    <p:extLst>
      <p:ext uri="{BB962C8B-B14F-4D97-AF65-F5344CB8AC3E}">
        <p14:creationId xmlns:p14="http://schemas.microsoft.com/office/powerpoint/2010/main" val="2881365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Home Network Access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E834EC-85D4-D2AA-B626-B37BE69E2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927212"/>
            <a:ext cx="6610350" cy="2847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BB30F9-EE27-2F50-85CB-7AF4C2A7ACA6}"/>
              </a:ext>
            </a:extLst>
          </p:cNvPr>
          <p:cNvSpPr txBox="1"/>
          <p:nvPr/>
        </p:nvSpPr>
        <p:spPr>
          <a:xfrm>
            <a:off x="2029943" y="5215575"/>
            <a:ext cx="7122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Uses existing telephone line to connect to internet and transmit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A5C165-16D0-383A-171A-A8492F166F07}"/>
              </a:ext>
            </a:extLst>
          </p:cNvPr>
          <p:cNvSpPr txBox="1"/>
          <p:nvPr/>
        </p:nvSpPr>
        <p:spPr>
          <a:xfrm>
            <a:off x="3784952" y="1423760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Digital Subscriber Line (DSL)</a:t>
            </a:r>
          </a:p>
        </p:txBody>
      </p:sp>
    </p:spTree>
    <p:extLst>
      <p:ext uri="{BB962C8B-B14F-4D97-AF65-F5344CB8AC3E}">
        <p14:creationId xmlns:p14="http://schemas.microsoft.com/office/powerpoint/2010/main" val="3289607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Home Network Access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BB30F9-EE27-2F50-85CB-7AF4C2A7ACA6}"/>
              </a:ext>
            </a:extLst>
          </p:cNvPr>
          <p:cNvSpPr txBox="1"/>
          <p:nvPr/>
        </p:nvSpPr>
        <p:spPr>
          <a:xfrm>
            <a:off x="1676400" y="5448160"/>
            <a:ext cx="780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Uses existing television cable lines to connect to internet and transmit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A5C165-16D0-383A-171A-A8492F166F07}"/>
              </a:ext>
            </a:extLst>
          </p:cNvPr>
          <p:cNvSpPr txBox="1"/>
          <p:nvPr/>
        </p:nvSpPr>
        <p:spPr>
          <a:xfrm>
            <a:off x="4030251" y="902552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Cable Internet Access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F6BE5F-639D-3EEC-24B1-083C81C16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225174"/>
            <a:ext cx="7455684" cy="41951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E8E3CD-82EC-AE89-A42E-6786F4D6AC22}"/>
              </a:ext>
            </a:extLst>
          </p:cNvPr>
          <p:cNvSpPr txBox="1"/>
          <p:nvPr/>
        </p:nvSpPr>
        <p:spPr>
          <a:xfrm>
            <a:off x="9220200" y="1651805"/>
            <a:ext cx="24259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Homes will require a </a:t>
            </a:r>
            <a:r>
              <a:rPr lang="en-US" b="1" dirty="0"/>
              <a:t>modem</a:t>
            </a:r>
            <a:r>
              <a:rPr lang="en-US" dirty="0"/>
              <a:t>, which connects to a home PC with an </a:t>
            </a:r>
            <a:r>
              <a:rPr lang="en-US" b="1" dirty="0"/>
              <a:t>Ethernet</a:t>
            </a:r>
            <a:r>
              <a:rPr lang="en-US" dirty="0"/>
              <a:t> cable</a:t>
            </a:r>
          </a:p>
        </p:txBody>
      </p:sp>
      <p:pic>
        <p:nvPicPr>
          <p:cNvPr id="10242" name="Picture 2" descr="Netgear Nighthawk CM1200 WiFi Cable Modem - Office Depot">
            <a:extLst>
              <a:ext uri="{FF2B5EF4-FFF2-40B4-BE49-F238E27FC236}">
                <a16:creationId xmlns:a16="http://schemas.microsoft.com/office/drawing/2014/main" id="{E1809044-9A1D-E649-AD47-3E5578062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057" y="3193325"/>
            <a:ext cx="1990725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59999E-D082-39E0-1D64-C389BEE1805B}"/>
              </a:ext>
            </a:extLst>
          </p:cNvPr>
          <p:cNvSpPr txBox="1"/>
          <p:nvPr/>
        </p:nvSpPr>
        <p:spPr>
          <a:xfrm>
            <a:off x="2057400" y="5914745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*Shared broadcast medium</a:t>
            </a:r>
          </a:p>
        </p:txBody>
      </p:sp>
    </p:spTree>
    <p:extLst>
      <p:ext uri="{BB962C8B-B14F-4D97-AF65-F5344CB8AC3E}">
        <p14:creationId xmlns:p14="http://schemas.microsoft.com/office/powerpoint/2010/main" val="2045014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Announcements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DF1669-92E4-E526-EA4B-66484238EC1A}"/>
              </a:ext>
            </a:extLst>
          </p:cNvPr>
          <p:cNvSpPr txBox="1"/>
          <p:nvPr/>
        </p:nvSpPr>
        <p:spPr>
          <a:xfrm>
            <a:off x="685800" y="1447800"/>
            <a:ext cx="80794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D2L Only used for submitting assignments and for posting grades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always email me to arrange a time to meet (in person or virtually)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Lectures will be recorded </a:t>
            </a:r>
            <a:r>
              <a:rPr lang="en-US" sz="1050" dirty="0"/>
              <a:t>(but I am currently figuring out new recording software)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50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Home Network Access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BBB30F9-EE27-2F50-85CB-7AF4C2A7ACA6}"/>
              </a:ext>
            </a:extLst>
          </p:cNvPr>
          <p:cNvSpPr txBox="1"/>
          <p:nvPr/>
        </p:nvSpPr>
        <p:spPr>
          <a:xfrm>
            <a:off x="1676400" y="5448160"/>
            <a:ext cx="780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Uses existing television cable lines to connect to internet and transmit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A5C165-16D0-383A-171A-A8492F166F07}"/>
              </a:ext>
            </a:extLst>
          </p:cNvPr>
          <p:cNvSpPr txBox="1"/>
          <p:nvPr/>
        </p:nvSpPr>
        <p:spPr>
          <a:xfrm>
            <a:off x="4030251" y="902552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Cable Internet Access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F6BE5F-639D-3EEC-24B1-083C81C16E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0200" y="1225174"/>
            <a:ext cx="7455684" cy="41951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E8E3CD-82EC-AE89-A42E-6786F4D6AC22}"/>
              </a:ext>
            </a:extLst>
          </p:cNvPr>
          <p:cNvSpPr txBox="1"/>
          <p:nvPr/>
        </p:nvSpPr>
        <p:spPr>
          <a:xfrm>
            <a:off x="9220200" y="1651805"/>
            <a:ext cx="24259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Homes will require a </a:t>
            </a:r>
            <a:r>
              <a:rPr lang="en-US" b="1" dirty="0"/>
              <a:t>modem</a:t>
            </a:r>
            <a:r>
              <a:rPr lang="en-US" dirty="0"/>
              <a:t>, which connects to a home PC with an </a:t>
            </a:r>
            <a:r>
              <a:rPr lang="en-US" b="1" dirty="0"/>
              <a:t>Ethernet</a:t>
            </a:r>
            <a:r>
              <a:rPr lang="en-US" dirty="0"/>
              <a:t> cable</a:t>
            </a:r>
          </a:p>
        </p:txBody>
      </p:sp>
      <p:pic>
        <p:nvPicPr>
          <p:cNvPr id="10242" name="Picture 2" descr="Netgear Nighthawk CM1200 WiFi Cable Modem - Office Depot">
            <a:extLst>
              <a:ext uri="{FF2B5EF4-FFF2-40B4-BE49-F238E27FC236}">
                <a16:creationId xmlns:a16="http://schemas.microsoft.com/office/drawing/2014/main" id="{E1809044-9A1D-E649-AD47-3E5578062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057" y="3193325"/>
            <a:ext cx="1990725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What Is the Difference Between a Router and a Modem? - The Plug - HelloTech">
            <a:extLst>
              <a:ext uri="{FF2B5EF4-FFF2-40B4-BE49-F238E27FC236}">
                <a16:creationId xmlns:a16="http://schemas.microsoft.com/office/drawing/2014/main" id="{2D389E1D-0E06-C5FB-FE30-B3211CEEA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732" y="772415"/>
            <a:ext cx="9067800" cy="5100638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C6A759-8E01-1871-4092-33CB3E598291}"/>
              </a:ext>
            </a:extLst>
          </p:cNvPr>
          <p:cNvSpPr txBox="1"/>
          <p:nvPr/>
        </p:nvSpPr>
        <p:spPr>
          <a:xfrm>
            <a:off x="6324600" y="159450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(WLAN)</a:t>
            </a:r>
          </a:p>
        </p:txBody>
      </p:sp>
    </p:spTree>
    <p:extLst>
      <p:ext uri="{BB962C8B-B14F-4D97-AF65-F5344CB8AC3E}">
        <p14:creationId xmlns:p14="http://schemas.microsoft.com/office/powerpoint/2010/main" val="1488100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Home Network Access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BBB30F9-EE27-2F50-85CB-7AF4C2A7ACA6}"/>
              </a:ext>
            </a:extLst>
          </p:cNvPr>
          <p:cNvSpPr txBox="1"/>
          <p:nvPr/>
        </p:nvSpPr>
        <p:spPr>
          <a:xfrm>
            <a:off x="3048000" y="4724400"/>
            <a:ext cx="426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Connects homes to a shared fiber cable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A5C165-16D0-383A-171A-A8492F166F07}"/>
              </a:ext>
            </a:extLst>
          </p:cNvPr>
          <p:cNvSpPr txBox="1"/>
          <p:nvPr/>
        </p:nvSpPr>
        <p:spPr>
          <a:xfrm>
            <a:off x="3886200" y="990181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Fiber Internet Access (FTTH)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4960E2-7B91-B7DF-F9EA-E4543A9E3D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1200" y="1517185"/>
            <a:ext cx="6610350" cy="2933700"/>
          </a:xfrm>
          <a:prstGeom prst="rect">
            <a:avLst/>
          </a:prstGeom>
        </p:spPr>
      </p:pic>
      <p:pic>
        <p:nvPicPr>
          <p:cNvPr id="2052" name="Picture 4" descr="Fiber Optic Cable Safety Procedures to Protect Your Health">
            <a:extLst>
              <a:ext uri="{FF2B5EF4-FFF2-40B4-BE49-F238E27FC236}">
                <a16:creationId xmlns:a16="http://schemas.microsoft.com/office/drawing/2014/main" id="{0E983B0B-B791-17B3-022C-5522D9C1C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971" y="4515077"/>
            <a:ext cx="3714857" cy="137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622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Home Network Access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F9264FB-52B2-C252-6FE5-9EA7488BD7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9800" y="1981200"/>
            <a:ext cx="7315200" cy="3657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5F3D75-3AE5-0CE8-6386-B90404D1EAC6}"/>
              </a:ext>
            </a:extLst>
          </p:cNvPr>
          <p:cNvSpPr txBox="1"/>
          <p:nvPr/>
        </p:nvSpPr>
        <p:spPr>
          <a:xfrm>
            <a:off x="4343400" y="1600200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Ethernet Internet Access</a:t>
            </a:r>
          </a:p>
        </p:txBody>
      </p:sp>
      <p:pic>
        <p:nvPicPr>
          <p:cNvPr id="12290" name="Picture 2" descr="Amazon.com: Cat 6a Ethernet Cable 10Feet, CableCreation Network LAN Patch  Cord, High Speed 10Gbps Internet Wire, Standard RJ45 Connector for PC,  Computer Servers, Router, Modem, Smart TV, Printer, PS5, : Electronics">
            <a:extLst>
              <a:ext uri="{FF2B5EF4-FFF2-40B4-BE49-F238E27FC236}">
                <a16:creationId xmlns:a16="http://schemas.microsoft.com/office/drawing/2014/main" id="{5404A18E-8A6D-958A-BB2B-E029574AE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8725" y="590550"/>
            <a:ext cx="226695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What Is an Ethernet Cable?">
            <a:extLst>
              <a:ext uri="{FF2B5EF4-FFF2-40B4-BE49-F238E27FC236}">
                <a16:creationId xmlns:a16="http://schemas.microsoft.com/office/drawing/2014/main" id="{CF7C5CC1-B1BA-E0D7-4034-076DC4CD9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796" y="4581774"/>
            <a:ext cx="3276600" cy="183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364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Ok, but like how ?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3316" name="Picture 4" descr="US Fiber Optic cables internet">
            <a:extLst>
              <a:ext uri="{FF2B5EF4-FFF2-40B4-BE49-F238E27FC236}">
                <a16:creationId xmlns:a16="http://schemas.microsoft.com/office/drawing/2014/main" id="{B47C521C-AA83-CB7D-9A41-97C20CA9E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60" y="1190372"/>
            <a:ext cx="4876440" cy="287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ow Does The Internet Connect Across the Ocean? - The Atlantic">
            <a:extLst>
              <a:ext uri="{FF2B5EF4-FFF2-40B4-BE49-F238E27FC236}">
                <a16:creationId xmlns:a16="http://schemas.microsoft.com/office/drawing/2014/main" id="{931D7075-C52B-4940-F54D-47F477A3C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880" y="4475636"/>
            <a:ext cx="2362200" cy="132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4014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Ok, but like how ?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3316" name="Picture 4" descr="US Fiber Optic cables internet">
            <a:extLst>
              <a:ext uri="{FF2B5EF4-FFF2-40B4-BE49-F238E27FC236}">
                <a16:creationId xmlns:a16="http://schemas.microsoft.com/office/drawing/2014/main" id="{B47C521C-AA83-CB7D-9A41-97C20CA9E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60" y="1190372"/>
            <a:ext cx="4876440" cy="287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ow Does The Internet Connect Across the Ocean? - The Atlantic">
            <a:extLst>
              <a:ext uri="{FF2B5EF4-FFF2-40B4-BE49-F238E27FC236}">
                <a16:creationId xmlns:a16="http://schemas.microsoft.com/office/drawing/2014/main" id="{931D7075-C52B-4940-F54D-47F477A3C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880" y="4475636"/>
            <a:ext cx="2362200" cy="132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he Future of Undersea Internet Cables | by Sarvesh Mathi | Medium">
            <a:extLst>
              <a:ext uri="{FF2B5EF4-FFF2-40B4-BE49-F238E27FC236}">
                <a16:creationId xmlns:a16="http://schemas.microsoft.com/office/drawing/2014/main" id="{394C051A-6C25-CDC0-56C4-041ACE1C8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058" y="3276600"/>
            <a:ext cx="5105400" cy="267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Philadelphia Internet Exchange, 401 N. Broad St. Philadelphia PA">
            <a:extLst>
              <a:ext uri="{FF2B5EF4-FFF2-40B4-BE49-F238E27FC236}">
                <a16:creationId xmlns:a16="http://schemas.microsoft.com/office/drawing/2014/main" id="{D3B234A7-71D9-1579-9ED8-1C1E948B9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50331"/>
            <a:ext cx="1767948" cy="176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60 Hudson St">
            <a:extLst>
              <a:ext uri="{FF2B5EF4-FFF2-40B4-BE49-F238E27FC236}">
                <a16:creationId xmlns:a16="http://schemas.microsoft.com/office/drawing/2014/main" id="{94E82540-0BA4-F04D-7780-32CE8C47E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195" y="340265"/>
            <a:ext cx="2266950" cy="170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Facebook data center, Des Moines IA">
            <a:extLst>
              <a:ext uri="{FF2B5EF4-FFF2-40B4-BE49-F238E27FC236}">
                <a16:creationId xmlns:a16="http://schemas.microsoft.com/office/drawing/2014/main" id="{968FC18D-1D77-6976-6483-88AA29032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115" y="1041897"/>
            <a:ext cx="2377666" cy="190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A99D32-0795-3779-3874-4E31F80B5745}"/>
              </a:ext>
            </a:extLst>
          </p:cNvPr>
          <p:cNvSpPr txBox="1"/>
          <p:nvPr/>
        </p:nvSpPr>
        <p:spPr>
          <a:xfrm>
            <a:off x="2604842" y="6088863"/>
            <a:ext cx="5763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Twisted-Pair Copper Wire, Coaxial Cable, Fiber Optics</a:t>
            </a:r>
          </a:p>
        </p:txBody>
      </p:sp>
    </p:spTree>
    <p:extLst>
      <p:ext uri="{BB962C8B-B14F-4D97-AF65-F5344CB8AC3E}">
        <p14:creationId xmlns:p14="http://schemas.microsoft.com/office/powerpoint/2010/main" val="3946142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Ok, but like how ?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5362" name="Picture 2" descr="UnBounded/UnGuided Transmission Media in Computer Networks - Computer Notes">
            <a:extLst>
              <a:ext uri="{FF2B5EF4-FFF2-40B4-BE49-F238E27FC236}">
                <a16:creationId xmlns:a16="http://schemas.microsoft.com/office/drawing/2014/main" id="{40DF313E-B9C2-4444-86B0-C63568C1B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7038975" cy="380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Wireless Transmission in Computer Network">
            <a:extLst>
              <a:ext uri="{FF2B5EF4-FFF2-40B4-BE49-F238E27FC236}">
                <a16:creationId xmlns:a16="http://schemas.microsoft.com/office/drawing/2014/main" id="{2CA68A7B-A787-0AB0-0871-0B79AAB21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2971800"/>
            <a:ext cx="455295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E916D3-AB1C-F52D-28F6-8BA58FE793B2}"/>
              </a:ext>
            </a:extLst>
          </p:cNvPr>
          <p:cNvSpPr txBox="1"/>
          <p:nvPr/>
        </p:nvSpPr>
        <p:spPr>
          <a:xfrm>
            <a:off x="7848600" y="1044762"/>
            <a:ext cx="34494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Radio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Microwave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Infrared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Satellite</a:t>
            </a:r>
          </a:p>
        </p:txBody>
      </p:sp>
    </p:spTree>
    <p:extLst>
      <p:ext uri="{BB962C8B-B14F-4D97-AF65-F5344CB8AC3E}">
        <p14:creationId xmlns:p14="http://schemas.microsoft.com/office/powerpoint/2010/main" val="2594457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26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Ok, but like how ?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BFD8C7E-2EDD-0408-C60B-E3EE477AC5E6}"/>
              </a:ext>
            </a:extLst>
          </p:cNvPr>
          <p:cNvSpPr txBox="1"/>
          <p:nvPr/>
        </p:nvSpPr>
        <p:spPr>
          <a:xfrm>
            <a:off x="1447800" y="1567982"/>
            <a:ext cx="2879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Guided Medium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B6832E-30AE-6DE7-492B-AB7DA8D3DC16}"/>
              </a:ext>
            </a:extLst>
          </p:cNvPr>
          <p:cNvSpPr txBox="1"/>
          <p:nvPr/>
        </p:nvSpPr>
        <p:spPr>
          <a:xfrm>
            <a:off x="7444899" y="1583958"/>
            <a:ext cx="3299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Unguided Medium</a:t>
            </a:r>
          </a:p>
        </p:txBody>
      </p:sp>
      <p:pic>
        <p:nvPicPr>
          <p:cNvPr id="9" name="Picture 2" descr="UnBounded/UnGuided Transmission Media in Computer Networks - Computer Notes">
            <a:extLst>
              <a:ext uri="{FF2B5EF4-FFF2-40B4-BE49-F238E27FC236}">
                <a16:creationId xmlns:a16="http://schemas.microsoft.com/office/drawing/2014/main" id="{36888DDA-3AB3-228F-4904-4746CBB62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700" y="2372473"/>
            <a:ext cx="5315859" cy="287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US Fiber Optic cables internet">
            <a:extLst>
              <a:ext uri="{FF2B5EF4-FFF2-40B4-BE49-F238E27FC236}">
                <a16:creationId xmlns:a16="http://schemas.microsoft.com/office/drawing/2014/main" id="{B2078EAC-A9F9-ADEA-F559-3BB28F0EC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18" y="2341371"/>
            <a:ext cx="4876440" cy="287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ow Does The Internet Connect Across the Ocean? - The Atlantic">
            <a:extLst>
              <a:ext uri="{FF2B5EF4-FFF2-40B4-BE49-F238E27FC236}">
                <a16:creationId xmlns:a16="http://schemas.microsoft.com/office/drawing/2014/main" id="{2D4227DB-05FF-0075-5D07-F365ED7E4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31" y="4388515"/>
            <a:ext cx="2362200" cy="132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Types of Transmission Media - GeeksforGeeks">
            <a:extLst>
              <a:ext uri="{FF2B5EF4-FFF2-40B4-BE49-F238E27FC236}">
                <a16:creationId xmlns:a16="http://schemas.microsoft.com/office/drawing/2014/main" id="{70718CFD-F5F2-F667-28EC-9F3A60E1F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819771"/>
            <a:ext cx="28575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797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27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87D8E56-53DB-C8DA-02B5-663310A4CADE}"/>
              </a:ext>
            </a:extLst>
          </p:cNvPr>
          <p:cNvSpPr txBox="1"/>
          <p:nvPr/>
        </p:nvSpPr>
        <p:spPr>
          <a:xfrm>
            <a:off x="6096000" y="806544"/>
            <a:ext cx="5623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End systems are connected together by a network of </a:t>
            </a:r>
            <a:r>
              <a:rPr lang="en-US" sz="2400" b="1" dirty="0"/>
              <a:t>communication links </a:t>
            </a:r>
            <a:r>
              <a:rPr lang="en-US" sz="2400" dirty="0"/>
              <a:t>and </a:t>
            </a:r>
            <a:r>
              <a:rPr lang="en-US" sz="2400" b="1" dirty="0"/>
              <a:t>packet switches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5FD83F-8824-D6CD-A1EA-59976850C5C0}"/>
              </a:ext>
            </a:extLst>
          </p:cNvPr>
          <p:cNvSpPr txBox="1"/>
          <p:nvPr/>
        </p:nvSpPr>
        <p:spPr>
          <a:xfrm>
            <a:off x="6083559" y="2273709"/>
            <a:ext cx="56232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packet switch takes a packet arriving on one of its incoming communication links and forwards that packet on one of its outgoing communication links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AA8C6F-259D-33A7-9953-85D4E45C149E}"/>
              </a:ext>
            </a:extLst>
          </p:cNvPr>
          <p:cNvSpPr txBox="1"/>
          <p:nvPr/>
        </p:nvSpPr>
        <p:spPr>
          <a:xfrm>
            <a:off x="6083559" y="3885707"/>
            <a:ext cx="4825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Each communication link has its own </a:t>
            </a:r>
            <a:r>
              <a:rPr lang="en-US" sz="2000" b="1" dirty="0"/>
              <a:t>transmission rate  (bits/sec)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164693E-0116-8C45-B942-F36AC1A44BBE}"/>
              </a:ext>
            </a:extLst>
          </p:cNvPr>
          <p:cNvCxnSpPr/>
          <p:nvPr/>
        </p:nvCxnSpPr>
        <p:spPr>
          <a:xfrm>
            <a:off x="6019800" y="5181600"/>
            <a:ext cx="13716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74E5F36-A3DD-EC0B-FA14-B95A702A2255}"/>
              </a:ext>
            </a:extLst>
          </p:cNvPr>
          <p:cNvCxnSpPr/>
          <p:nvPr/>
        </p:nvCxnSpPr>
        <p:spPr>
          <a:xfrm>
            <a:off x="7924800" y="5181600"/>
            <a:ext cx="13716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AD6C0D-1FA9-8654-3C2A-F425A754DB59}"/>
              </a:ext>
            </a:extLst>
          </p:cNvPr>
          <p:cNvCxnSpPr/>
          <p:nvPr/>
        </p:nvCxnSpPr>
        <p:spPr>
          <a:xfrm>
            <a:off x="9700895" y="5181600"/>
            <a:ext cx="13716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A1943C5-5CBA-D9D6-5A70-F1AC8576F9B3}"/>
              </a:ext>
            </a:extLst>
          </p:cNvPr>
          <p:cNvSpPr txBox="1"/>
          <p:nvPr/>
        </p:nvSpPr>
        <p:spPr>
          <a:xfrm>
            <a:off x="6170838" y="527301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Mbps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F3013C-CD54-5E07-D8ED-E375EA02B7D5}"/>
              </a:ext>
            </a:extLst>
          </p:cNvPr>
          <p:cNvSpPr txBox="1"/>
          <p:nvPr/>
        </p:nvSpPr>
        <p:spPr>
          <a:xfrm>
            <a:off x="8050190" y="531699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 kbps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03CAB9-ECEE-49DC-1FFE-91528E1239BD}"/>
              </a:ext>
            </a:extLst>
          </p:cNvPr>
          <p:cNvSpPr txBox="1"/>
          <p:nvPr/>
        </p:nvSpPr>
        <p:spPr>
          <a:xfrm>
            <a:off x="9826285" y="537969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kbps</a:t>
            </a:r>
          </a:p>
        </p:txBody>
      </p:sp>
    </p:spTree>
    <p:extLst>
      <p:ext uri="{BB962C8B-B14F-4D97-AF65-F5344CB8AC3E}">
        <p14:creationId xmlns:p14="http://schemas.microsoft.com/office/powerpoint/2010/main" val="3543874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28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C006BF-FB58-196F-2171-BD3ADA67C8D4}"/>
              </a:ext>
            </a:extLst>
          </p:cNvPr>
          <p:cNvSpPr txBox="1"/>
          <p:nvPr/>
        </p:nvSpPr>
        <p:spPr>
          <a:xfrm>
            <a:off x="6114661" y="1981200"/>
            <a:ext cx="541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“Good morning, I hope you are having a good day!”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448B12-7EDB-683E-F2C7-BAA59FA5F6E9}"/>
              </a:ext>
            </a:extLst>
          </p:cNvPr>
          <p:cNvCxnSpPr/>
          <p:nvPr/>
        </p:nvCxnSpPr>
        <p:spPr>
          <a:xfrm>
            <a:off x="8534400" y="2350532"/>
            <a:ext cx="0" cy="457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74B985C-3181-DFC0-A6FC-A166225B3549}"/>
              </a:ext>
            </a:extLst>
          </p:cNvPr>
          <p:cNvSpPr/>
          <p:nvPr/>
        </p:nvSpPr>
        <p:spPr>
          <a:xfrm>
            <a:off x="6248400" y="3163540"/>
            <a:ext cx="4876798" cy="22606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D2F763-C811-5AC6-7104-74CF503FE84F}"/>
              </a:ext>
            </a:extLst>
          </p:cNvPr>
          <p:cNvSpPr txBox="1"/>
          <p:nvPr/>
        </p:nvSpPr>
        <p:spPr>
          <a:xfrm>
            <a:off x="6428390" y="4334708"/>
            <a:ext cx="46408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Good morning, I hope you are having a good day!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680E17-863D-8DFD-99BD-88EA72D692D7}"/>
              </a:ext>
            </a:extLst>
          </p:cNvPr>
          <p:cNvSpPr txBox="1"/>
          <p:nvPr/>
        </p:nvSpPr>
        <p:spPr>
          <a:xfrm>
            <a:off x="6276392" y="3214108"/>
            <a:ext cx="1980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4F5309F7-C1FE-F992-7085-3389C3DD4C5A}"/>
              </a:ext>
            </a:extLst>
          </p:cNvPr>
          <p:cNvSpPr txBox="1"/>
          <p:nvPr/>
        </p:nvSpPr>
        <p:spPr>
          <a:xfrm>
            <a:off x="8534400" y="3214108"/>
            <a:ext cx="24545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88EAAA50-1C41-15EC-A993-65D6CA4CD475}"/>
              </a:ext>
            </a:extLst>
          </p:cNvPr>
          <p:cNvSpPr txBox="1"/>
          <p:nvPr/>
        </p:nvSpPr>
        <p:spPr>
          <a:xfrm>
            <a:off x="7957572" y="546109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1500 Bytes</a:t>
            </a:r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50D179BB-E2A2-9BE7-469E-56CDB6F62190}"/>
              </a:ext>
            </a:extLst>
          </p:cNvPr>
          <p:cNvSpPr txBox="1"/>
          <p:nvPr/>
        </p:nvSpPr>
        <p:spPr>
          <a:xfrm>
            <a:off x="6205301" y="2746141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Packet</a:t>
            </a:r>
          </a:p>
        </p:txBody>
      </p:sp>
    </p:spTree>
    <p:extLst>
      <p:ext uri="{BB962C8B-B14F-4D97-AF65-F5344CB8AC3E}">
        <p14:creationId xmlns:p14="http://schemas.microsoft.com/office/powerpoint/2010/main" val="4122901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29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C006BF-FB58-196F-2171-BD3ADA67C8D4}"/>
              </a:ext>
            </a:extLst>
          </p:cNvPr>
          <p:cNvSpPr txBox="1"/>
          <p:nvPr/>
        </p:nvSpPr>
        <p:spPr>
          <a:xfrm>
            <a:off x="6114661" y="1981200"/>
            <a:ext cx="541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“Good morning, I hope you are having a good day!”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448B12-7EDB-683E-F2C7-BAA59FA5F6E9}"/>
              </a:ext>
            </a:extLst>
          </p:cNvPr>
          <p:cNvCxnSpPr/>
          <p:nvPr/>
        </p:nvCxnSpPr>
        <p:spPr>
          <a:xfrm>
            <a:off x="8534400" y="2350532"/>
            <a:ext cx="0" cy="457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74B985C-3181-DFC0-A6FC-A166225B3549}"/>
              </a:ext>
            </a:extLst>
          </p:cNvPr>
          <p:cNvSpPr/>
          <p:nvPr/>
        </p:nvSpPr>
        <p:spPr>
          <a:xfrm>
            <a:off x="6248400" y="3163540"/>
            <a:ext cx="4876798" cy="22606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D2F763-C811-5AC6-7104-74CF503FE84F}"/>
              </a:ext>
            </a:extLst>
          </p:cNvPr>
          <p:cNvSpPr txBox="1"/>
          <p:nvPr/>
        </p:nvSpPr>
        <p:spPr>
          <a:xfrm>
            <a:off x="6428390" y="4334708"/>
            <a:ext cx="46408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Good morning, I hope you are having a good day!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680E17-863D-8DFD-99BD-88EA72D692D7}"/>
              </a:ext>
            </a:extLst>
          </p:cNvPr>
          <p:cNvSpPr txBox="1"/>
          <p:nvPr/>
        </p:nvSpPr>
        <p:spPr>
          <a:xfrm>
            <a:off x="6276392" y="3214108"/>
            <a:ext cx="1980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4F5309F7-C1FE-F992-7085-3389C3DD4C5A}"/>
              </a:ext>
            </a:extLst>
          </p:cNvPr>
          <p:cNvSpPr txBox="1"/>
          <p:nvPr/>
        </p:nvSpPr>
        <p:spPr>
          <a:xfrm>
            <a:off x="8534400" y="3214108"/>
            <a:ext cx="24545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88EAAA50-1C41-15EC-A993-65D6CA4CD475}"/>
              </a:ext>
            </a:extLst>
          </p:cNvPr>
          <p:cNvSpPr txBox="1"/>
          <p:nvPr/>
        </p:nvSpPr>
        <p:spPr>
          <a:xfrm>
            <a:off x="7957572" y="546109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1500 Bytes</a:t>
            </a:r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50D179BB-E2A2-9BE7-469E-56CDB6F62190}"/>
              </a:ext>
            </a:extLst>
          </p:cNvPr>
          <p:cNvSpPr txBox="1"/>
          <p:nvPr/>
        </p:nvSpPr>
        <p:spPr>
          <a:xfrm>
            <a:off x="6205301" y="2746141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Packet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5B87C7-39DE-675F-2E38-1E20A757B119}"/>
              </a:ext>
            </a:extLst>
          </p:cNvPr>
          <p:cNvSpPr/>
          <p:nvPr/>
        </p:nvSpPr>
        <p:spPr>
          <a:xfrm>
            <a:off x="1295400" y="2466072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733817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End to End Communication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73C115-E94C-2E30-DA2B-CDC812ABE08F}"/>
              </a:ext>
            </a:extLst>
          </p:cNvPr>
          <p:cNvSpPr txBox="1"/>
          <p:nvPr/>
        </p:nvSpPr>
        <p:spPr>
          <a:xfrm>
            <a:off x="6226629" y="393579"/>
            <a:ext cx="579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Devices that are connected to  network are called </a:t>
            </a:r>
            <a:r>
              <a:rPr lang="en-US" sz="2000" b="1" dirty="0"/>
              <a:t>hosts </a:t>
            </a:r>
            <a:r>
              <a:rPr lang="en-US" sz="2000" dirty="0"/>
              <a:t>or </a:t>
            </a:r>
            <a:r>
              <a:rPr lang="en-US" sz="2000" b="1" dirty="0"/>
              <a:t>end systems</a:t>
            </a:r>
            <a:endParaRPr lang="en-US" sz="2000" dirty="0"/>
          </a:p>
        </p:txBody>
      </p:sp>
      <p:sp>
        <p:nvSpPr>
          <p:cNvPr id="1025" name="AutoShape 99">
            <a:extLst>
              <a:ext uri="{FF2B5EF4-FFF2-40B4-BE49-F238E27FC236}">
                <a16:creationId xmlns:a16="http://schemas.microsoft.com/office/drawing/2014/main" id="{2DC0D383-EE98-F74C-D6B7-85F956569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063" y="1158875"/>
            <a:ext cx="5649912" cy="768350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027" name="Rectangle 87">
            <a:extLst>
              <a:ext uri="{FF2B5EF4-FFF2-40B4-BE49-F238E27FC236}">
                <a16:creationId xmlns:a16="http://schemas.microsoft.com/office/drawing/2014/main" id="{6033A72B-9785-2438-8E74-64507AF14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9038" y="1912938"/>
            <a:ext cx="4781550" cy="2662237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1042" name="Group 143">
            <a:extLst>
              <a:ext uri="{FF2B5EF4-FFF2-40B4-BE49-F238E27FC236}">
                <a16:creationId xmlns:a16="http://schemas.microsoft.com/office/drawing/2014/main" id="{B4B172F2-152B-C2C3-4446-3CB17A611A84}"/>
              </a:ext>
            </a:extLst>
          </p:cNvPr>
          <p:cNvGrpSpPr>
            <a:grpSpLocks/>
          </p:cNvGrpSpPr>
          <p:nvPr/>
        </p:nvGrpSpPr>
        <p:grpSpPr bwMode="auto">
          <a:xfrm>
            <a:off x="1384300" y="1954213"/>
            <a:ext cx="733425" cy="758825"/>
            <a:chOff x="2751" y="1851"/>
            <a:chExt cx="462" cy="478"/>
          </a:xfrm>
        </p:grpSpPr>
        <p:pic>
          <p:nvPicPr>
            <p:cNvPr id="1043" name="Picture 144" descr="iphone_stylized_small">
              <a:extLst>
                <a:ext uri="{FF2B5EF4-FFF2-40B4-BE49-F238E27FC236}">
                  <a16:creationId xmlns:a16="http://schemas.microsoft.com/office/drawing/2014/main" id="{5B320A2B-F278-9DC0-0EE7-CB4324581A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4" name="Picture 145" descr="antenna_radiation_stylized">
              <a:extLst>
                <a:ext uri="{FF2B5EF4-FFF2-40B4-BE49-F238E27FC236}">
                  <a16:creationId xmlns:a16="http://schemas.microsoft.com/office/drawing/2014/main" id="{8FB12F28-DB18-C088-6787-EEA5617DFB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45" name="Group 151">
            <a:extLst>
              <a:ext uri="{FF2B5EF4-FFF2-40B4-BE49-F238E27FC236}">
                <a16:creationId xmlns:a16="http://schemas.microsoft.com/office/drawing/2014/main" id="{C75057CE-CFF2-0FEC-F773-5EC5CA4613FE}"/>
              </a:ext>
            </a:extLst>
          </p:cNvPr>
          <p:cNvGrpSpPr>
            <a:grpSpLocks/>
          </p:cNvGrpSpPr>
          <p:nvPr/>
        </p:nvGrpSpPr>
        <p:grpSpPr bwMode="auto">
          <a:xfrm>
            <a:off x="2379663" y="1566863"/>
            <a:ext cx="954087" cy="1027112"/>
            <a:chOff x="877" y="1008"/>
            <a:chExt cx="2747" cy="2591"/>
          </a:xfrm>
        </p:grpSpPr>
        <p:pic>
          <p:nvPicPr>
            <p:cNvPr id="1046" name="Picture 152" descr="antenna_stylized">
              <a:extLst>
                <a:ext uri="{FF2B5EF4-FFF2-40B4-BE49-F238E27FC236}">
                  <a16:creationId xmlns:a16="http://schemas.microsoft.com/office/drawing/2014/main" id="{F96771E0-3234-1507-5254-4344A8DA20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7" name="Picture 153" descr="laptop_keyboard">
              <a:extLst>
                <a:ext uri="{FF2B5EF4-FFF2-40B4-BE49-F238E27FC236}">
                  <a16:creationId xmlns:a16="http://schemas.microsoft.com/office/drawing/2014/main" id="{5796C57A-DE82-7679-1EBA-93C19CAE5D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8" name="Freeform 154">
              <a:extLst>
                <a:ext uri="{FF2B5EF4-FFF2-40B4-BE49-F238E27FC236}">
                  <a16:creationId xmlns:a16="http://schemas.microsoft.com/office/drawing/2014/main" id="{09078B10-1729-06AD-810C-345576DB41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1049" name="Picture 155" descr="screen">
              <a:extLst>
                <a:ext uri="{FF2B5EF4-FFF2-40B4-BE49-F238E27FC236}">
                  <a16:creationId xmlns:a16="http://schemas.microsoft.com/office/drawing/2014/main" id="{CCEA53D8-CBEE-9B69-6AA0-35B22EB677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50" name="Freeform 156">
              <a:extLst>
                <a:ext uri="{FF2B5EF4-FFF2-40B4-BE49-F238E27FC236}">
                  <a16:creationId xmlns:a16="http://schemas.microsoft.com/office/drawing/2014/main" id="{FBBF8A55-9EA5-60BF-0AD5-147A4E97D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1" name="Freeform 157">
              <a:extLst>
                <a:ext uri="{FF2B5EF4-FFF2-40B4-BE49-F238E27FC236}">
                  <a16:creationId xmlns:a16="http://schemas.microsoft.com/office/drawing/2014/main" id="{444B23D1-7BDE-9380-C071-4C80149D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2" name="Freeform 158">
              <a:extLst>
                <a:ext uri="{FF2B5EF4-FFF2-40B4-BE49-F238E27FC236}">
                  <a16:creationId xmlns:a16="http://schemas.microsoft.com/office/drawing/2014/main" id="{945C9B11-103B-F25F-D36C-4946D29677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3" name="Freeform 159">
              <a:extLst>
                <a:ext uri="{FF2B5EF4-FFF2-40B4-BE49-F238E27FC236}">
                  <a16:creationId xmlns:a16="http://schemas.microsoft.com/office/drawing/2014/main" id="{3FAEC021-A71B-02D8-F0AA-7E6200CD5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4" name="Freeform 160">
              <a:extLst>
                <a:ext uri="{FF2B5EF4-FFF2-40B4-BE49-F238E27FC236}">
                  <a16:creationId xmlns:a16="http://schemas.microsoft.com/office/drawing/2014/main" id="{01A14929-A600-9F20-05F7-8DC2910CA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5" name="Freeform 161">
              <a:extLst>
                <a:ext uri="{FF2B5EF4-FFF2-40B4-BE49-F238E27FC236}">
                  <a16:creationId xmlns:a16="http://schemas.microsoft.com/office/drawing/2014/main" id="{8A75F1C4-4D48-EB77-BA65-F9D3A3210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56" name="Group 162">
              <a:extLst>
                <a:ext uri="{FF2B5EF4-FFF2-40B4-BE49-F238E27FC236}">
                  <a16:creationId xmlns:a16="http://schemas.microsoft.com/office/drawing/2014/main" id="{7D2DF5C5-C035-CCAC-4D54-57A155679A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1063" name="Freeform 163">
                <a:extLst>
                  <a:ext uri="{FF2B5EF4-FFF2-40B4-BE49-F238E27FC236}">
                    <a16:creationId xmlns:a16="http://schemas.microsoft.com/office/drawing/2014/main" id="{30C04568-BBF6-B767-991C-A07204F129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4" name="Freeform 164">
                <a:extLst>
                  <a:ext uri="{FF2B5EF4-FFF2-40B4-BE49-F238E27FC236}">
                    <a16:creationId xmlns:a16="http://schemas.microsoft.com/office/drawing/2014/main" id="{01E0FCA2-A236-D259-3A88-8D74F65B96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5" name="Freeform 165">
                <a:extLst>
                  <a:ext uri="{FF2B5EF4-FFF2-40B4-BE49-F238E27FC236}">
                    <a16:creationId xmlns:a16="http://schemas.microsoft.com/office/drawing/2014/main" id="{780DFCDF-37C2-3592-B87E-A9AB23C676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6" name="Freeform 166">
                <a:extLst>
                  <a:ext uri="{FF2B5EF4-FFF2-40B4-BE49-F238E27FC236}">
                    <a16:creationId xmlns:a16="http://schemas.microsoft.com/office/drawing/2014/main" id="{A2D6CB57-0056-E5B1-9CCB-F2A8C84A45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7" name="Freeform 167">
                <a:extLst>
                  <a:ext uri="{FF2B5EF4-FFF2-40B4-BE49-F238E27FC236}">
                    <a16:creationId xmlns:a16="http://schemas.microsoft.com/office/drawing/2014/main" id="{879C03EF-0D29-DEA6-EE87-68E470308A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8" name="Freeform 168">
                <a:extLst>
                  <a:ext uri="{FF2B5EF4-FFF2-40B4-BE49-F238E27FC236}">
                    <a16:creationId xmlns:a16="http://schemas.microsoft.com/office/drawing/2014/main" id="{D5EF3C92-9B15-B524-5640-FDB2B0A946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57" name="Freeform 169">
              <a:extLst>
                <a:ext uri="{FF2B5EF4-FFF2-40B4-BE49-F238E27FC236}">
                  <a16:creationId xmlns:a16="http://schemas.microsoft.com/office/drawing/2014/main" id="{97A4E243-922B-A12D-4C61-A59E43611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8" name="Freeform 170">
              <a:extLst>
                <a:ext uri="{FF2B5EF4-FFF2-40B4-BE49-F238E27FC236}">
                  <a16:creationId xmlns:a16="http://schemas.microsoft.com/office/drawing/2014/main" id="{36728DE0-3062-88F5-5B4F-83EA36B853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9" name="Freeform 171">
              <a:extLst>
                <a:ext uri="{FF2B5EF4-FFF2-40B4-BE49-F238E27FC236}">
                  <a16:creationId xmlns:a16="http://schemas.microsoft.com/office/drawing/2014/main" id="{AC69B14C-1799-A939-44BC-0537F2D15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0" name="Freeform 172">
              <a:extLst>
                <a:ext uri="{FF2B5EF4-FFF2-40B4-BE49-F238E27FC236}">
                  <a16:creationId xmlns:a16="http://schemas.microsoft.com/office/drawing/2014/main" id="{48EAD28D-0941-1ACA-5A6E-9D7EA2DC6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1" name="Freeform 173">
              <a:extLst>
                <a:ext uri="{FF2B5EF4-FFF2-40B4-BE49-F238E27FC236}">
                  <a16:creationId xmlns:a16="http://schemas.microsoft.com/office/drawing/2014/main" id="{218E57F0-0192-5A13-328A-CC0AAD9A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2" name="Freeform 174">
              <a:extLst>
                <a:ext uri="{FF2B5EF4-FFF2-40B4-BE49-F238E27FC236}">
                  <a16:creationId xmlns:a16="http://schemas.microsoft.com/office/drawing/2014/main" id="{265BC4A9-93CE-F606-0FFD-DE0AA7E7282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69" name="Group 175">
            <a:extLst>
              <a:ext uri="{FF2B5EF4-FFF2-40B4-BE49-F238E27FC236}">
                <a16:creationId xmlns:a16="http://schemas.microsoft.com/office/drawing/2014/main" id="{1C4F077A-1BE3-1A3B-0865-0155A760FDED}"/>
              </a:ext>
            </a:extLst>
          </p:cNvPr>
          <p:cNvGrpSpPr>
            <a:grpSpLocks/>
          </p:cNvGrpSpPr>
          <p:nvPr/>
        </p:nvGrpSpPr>
        <p:grpSpPr bwMode="auto">
          <a:xfrm>
            <a:off x="3149600" y="2032000"/>
            <a:ext cx="1123950" cy="862013"/>
            <a:chOff x="-44" y="1473"/>
            <a:chExt cx="981" cy="1105"/>
          </a:xfrm>
        </p:grpSpPr>
        <p:pic>
          <p:nvPicPr>
            <p:cNvPr id="1070" name="Picture 176" descr="desktop_computer_stylized_medium">
              <a:extLst>
                <a:ext uri="{FF2B5EF4-FFF2-40B4-BE49-F238E27FC236}">
                  <a16:creationId xmlns:a16="http://schemas.microsoft.com/office/drawing/2014/main" id="{4FE6B977-7059-52A1-7AB3-337C52027C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1" name="Freeform 177">
              <a:extLst>
                <a:ext uri="{FF2B5EF4-FFF2-40B4-BE49-F238E27FC236}">
                  <a16:creationId xmlns:a16="http://schemas.microsoft.com/office/drawing/2014/main" id="{B89D2D0F-8E6D-E84A-3EA2-7E685762BD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72" name="Group 178">
            <a:extLst>
              <a:ext uri="{FF2B5EF4-FFF2-40B4-BE49-F238E27FC236}">
                <a16:creationId xmlns:a16="http://schemas.microsoft.com/office/drawing/2014/main" id="{6DA07F80-D92C-F0DC-2DDE-15F902F2AC99}"/>
              </a:ext>
            </a:extLst>
          </p:cNvPr>
          <p:cNvGrpSpPr>
            <a:grpSpLocks/>
          </p:cNvGrpSpPr>
          <p:nvPr/>
        </p:nvGrpSpPr>
        <p:grpSpPr bwMode="auto">
          <a:xfrm>
            <a:off x="2771556" y="3906083"/>
            <a:ext cx="849312" cy="712788"/>
            <a:chOff x="-44" y="1473"/>
            <a:chExt cx="981" cy="1105"/>
          </a:xfrm>
        </p:grpSpPr>
        <p:pic>
          <p:nvPicPr>
            <p:cNvPr id="1073" name="Picture 179" descr="desktop_computer_stylized_medium">
              <a:extLst>
                <a:ext uri="{FF2B5EF4-FFF2-40B4-BE49-F238E27FC236}">
                  <a16:creationId xmlns:a16="http://schemas.microsoft.com/office/drawing/2014/main" id="{46DCF41C-F789-3B5E-2715-B2149FE2A3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4" name="Freeform 180">
              <a:extLst>
                <a:ext uri="{FF2B5EF4-FFF2-40B4-BE49-F238E27FC236}">
                  <a16:creationId xmlns:a16="http://schemas.microsoft.com/office/drawing/2014/main" id="{4EC1607C-389A-1F17-52A5-D0EE0B4C1B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75" name="Group 98">
            <a:extLst>
              <a:ext uri="{FF2B5EF4-FFF2-40B4-BE49-F238E27FC236}">
                <a16:creationId xmlns:a16="http://schemas.microsoft.com/office/drawing/2014/main" id="{2BF1F9D7-204F-A5C5-0394-8E324DB000F6}"/>
              </a:ext>
            </a:extLst>
          </p:cNvPr>
          <p:cNvGrpSpPr>
            <a:grpSpLocks/>
          </p:cNvGrpSpPr>
          <p:nvPr/>
        </p:nvGrpSpPr>
        <p:grpSpPr bwMode="auto">
          <a:xfrm>
            <a:off x="4486275" y="1708150"/>
            <a:ext cx="958850" cy="1276350"/>
            <a:chOff x="5806938" y="3011924"/>
            <a:chExt cx="347997" cy="396620"/>
          </a:xfrm>
        </p:grpSpPr>
        <p:pic>
          <p:nvPicPr>
            <p:cNvPr id="1076" name="Picture 101" descr="fridge2.png">
              <a:extLst>
                <a:ext uri="{FF2B5EF4-FFF2-40B4-BE49-F238E27FC236}">
                  <a16:creationId xmlns:a16="http://schemas.microsoft.com/office/drawing/2014/main" id="{0B5B028D-4B9B-EAEF-114C-9FFF4423F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6702" y="307151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77" name="Picture 1115" descr="antenna_stylized">
              <a:extLst>
                <a:ext uri="{FF2B5EF4-FFF2-40B4-BE49-F238E27FC236}">
                  <a16:creationId xmlns:a16="http://schemas.microsoft.com/office/drawing/2014/main" id="{B5FE6FF8-A9E9-5E2E-6232-48C382D463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6938" y="301192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F938E3F9-9D38-BCF9-28A4-B87451186C92}"/>
              </a:ext>
            </a:extLst>
          </p:cNvPr>
          <p:cNvCxnSpPr>
            <a:cxnSpLocks/>
            <a:endCxn id="1081" idx="4"/>
          </p:cNvCxnSpPr>
          <p:nvPr/>
        </p:nvCxnSpPr>
        <p:spPr>
          <a:xfrm>
            <a:off x="3792560" y="2809161"/>
            <a:ext cx="0" cy="378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E02945A5-3F5F-D6EC-4E36-DB83CE181B8B}"/>
              </a:ext>
            </a:extLst>
          </p:cNvPr>
          <p:cNvCxnSpPr>
            <a:cxnSpLocks/>
            <a:stCxn id="1079" idx="0"/>
          </p:cNvCxnSpPr>
          <p:nvPr/>
        </p:nvCxnSpPr>
        <p:spPr>
          <a:xfrm flipH="1">
            <a:off x="3571865" y="3729038"/>
            <a:ext cx="223826" cy="2454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1" name="TextBox 1100">
            <a:extLst>
              <a:ext uri="{FF2B5EF4-FFF2-40B4-BE49-F238E27FC236}">
                <a16:creationId xmlns:a16="http://schemas.microsoft.com/office/drawing/2014/main" id="{79113BCF-360F-BB19-DB35-79858FDC2104}"/>
              </a:ext>
            </a:extLst>
          </p:cNvPr>
          <p:cNvSpPr txBox="1"/>
          <p:nvPr/>
        </p:nvSpPr>
        <p:spPr>
          <a:xfrm>
            <a:off x="2154385" y="4589516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typical home network</a:t>
            </a:r>
          </a:p>
        </p:txBody>
      </p:sp>
      <p:cxnSp>
        <p:nvCxnSpPr>
          <p:cNvPr id="1103" name="Straight Arrow Connector 1102">
            <a:extLst>
              <a:ext uri="{FF2B5EF4-FFF2-40B4-BE49-F238E27FC236}">
                <a16:creationId xmlns:a16="http://schemas.microsoft.com/office/drawing/2014/main" id="{9F49B892-61CD-5CC6-6018-FA31DCA30336}"/>
              </a:ext>
            </a:extLst>
          </p:cNvPr>
          <p:cNvCxnSpPr>
            <a:cxnSpLocks/>
          </p:cNvCxnSpPr>
          <p:nvPr/>
        </p:nvCxnSpPr>
        <p:spPr>
          <a:xfrm flipH="1">
            <a:off x="5486400" y="1538131"/>
            <a:ext cx="1600200" cy="493869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5" name="TextBox 1104">
            <a:extLst>
              <a:ext uri="{FF2B5EF4-FFF2-40B4-BE49-F238E27FC236}">
                <a16:creationId xmlns:a16="http://schemas.microsoft.com/office/drawing/2014/main" id="{85636442-7CAF-73B4-E38D-E6D9D57002B7}"/>
              </a:ext>
            </a:extLst>
          </p:cNvPr>
          <p:cNvSpPr txBox="1"/>
          <p:nvPr/>
        </p:nvSpPr>
        <p:spPr>
          <a:xfrm>
            <a:off x="7086600" y="1296055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Wireless endpoints</a:t>
            </a:r>
          </a:p>
        </p:txBody>
      </p:sp>
      <p:cxnSp>
        <p:nvCxnSpPr>
          <p:cNvPr id="1106" name="Straight Arrow Connector 1105">
            <a:extLst>
              <a:ext uri="{FF2B5EF4-FFF2-40B4-BE49-F238E27FC236}">
                <a16:creationId xmlns:a16="http://schemas.microsoft.com/office/drawing/2014/main" id="{2EE097F0-0783-67CE-D4ED-9384EEDB3C45}"/>
              </a:ext>
            </a:extLst>
          </p:cNvPr>
          <p:cNvCxnSpPr>
            <a:cxnSpLocks/>
          </p:cNvCxnSpPr>
          <p:nvPr/>
        </p:nvCxnSpPr>
        <p:spPr>
          <a:xfrm flipH="1">
            <a:off x="3792560" y="4095647"/>
            <a:ext cx="4208406" cy="95353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7" name="TextBox 1106">
            <a:extLst>
              <a:ext uri="{FF2B5EF4-FFF2-40B4-BE49-F238E27FC236}">
                <a16:creationId xmlns:a16="http://schemas.microsoft.com/office/drawing/2014/main" id="{DA012584-C667-6251-3A8A-249036CA960B}"/>
              </a:ext>
            </a:extLst>
          </p:cNvPr>
          <p:cNvSpPr txBox="1"/>
          <p:nvPr/>
        </p:nvSpPr>
        <p:spPr>
          <a:xfrm>
            <a:off x="8000966" y="3853571"/>
            <a:ext cx="2133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Wired endpoints</a:t>
            </a:r>
          </a:p>
        </p:txBody>
      </p:sp>
      <p:sp>
        <p:nvSpPr>
          <p:cNvPr id="1109" name="TextBox 1108">
            <a:extLst>
              <a:ext uri="{FF2B5EF4-FFF2-40B4-BE49-F238E27FC236}">
                <a16:creationId xmlns:a16="http://schemas.microsoft.com/office/drawing/2014/main" id="{6B22667A-75D8-2800-7688-5F59A02F23C4}"/>
              </a:ext>
            </a:extLst>
          </p:cNvPr>
          <p:cNvSpPr txBox="1"/>
          <p:nvPr/>
        </p:nvSpPr>
        <p:spPr>
          <a:xfrm>
            <a:off x="3901764" y="5483122"/>
            <a:ext cx="74061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How does out network get access through other networks?</a:t>
            </a:r>
          </a:p>
        </p:txBody>
      </p:sp>
    </p:spTree>
    <p:extLst>
      <p:ext uri="{BB962C8B-B14F-4D97-AF65-F5344CB8AC3E}">
        <p14:creationId xmlns:p14="http://schemas.microsoft.com/office/powerpoint/2010/main" val="35631117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30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C006BF-FB58-196F-2171-BD3ADA67C8D4}"/>
              </a:ext>
            </a:extLst>
          </p:cNvPr>
          <p:cNvSpPr txBox="1"/>
          <p:nvPr/>
        </p:nvSpPr>
        <p:spPr>
          <a:xfrm>
            <a:off x="6114661" y="1981200"/>
            <a:ext cx="541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“Good morning, I hope you are having a good day!”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448B12-7EDB-683E-F2C7-BAA59FA5F6E9}"/>
              </a:ext>
            </a:extLst>
          </p:cNvPr>
          <p:cNvCxnSpPr/>
          <p:nvPr/>
        </p:nvCxnSpPr>
        <p:spPr>
          <a:xfrm>
            <a:off x="8534400" y="2350532"/>
            <a:ext cx="0" cy="457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74B985C-3181-DFC0-A6FC-A166225B3549}"/>
              </a:ext>
            </a:extLst>
          </p:cNvPr>
          <p:cNvSpPr/>
          <p:nvPr/>
        </p:nvSpPr>
        <p:spPr>
          <a:xfrm>
            <a:off x="6248400" y="3163540"/>
            <a:ext cx="4876798" cy="22606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D2F763-C811-5AC6-7104-74CF503FE84F}"/>
              </a:ext>
            </a:extLst>
          </p:cNvPr>
          <p:cNvSpPr txBox="1"/>
          <p:nvPr/>
        </p:nvSpPr>
        <p:spPr>
          <a:xfrm>
            <a:off x="6428390" y="4334708"/>
            <a:ext cx="46408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Good morning, I hope you are having a good day!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680E17-863D-8DFD-99BD-88EA72D692D7}"/>
              </a:ext>
            </a:extLst>
          </p:cNvPr>
          <p:cNvSpPr txBox="1"/>
          <p:nvPr/>
        </p:nvSpPr>
        <p:spPr>
          <a:xfrm>
            <a:off x="6276392" y="3214108"/>
            <a:ext cx="1980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4F5309F7-C1FE-F992-7085-3389C3DD4C5A}"/>
              </a:ext>
            </a:extLst>
          </p:cNvPr>
          <p:cNvSpPr txBox="1"/>
          <p:nvPr/>
        </p:nvSpPr>
        <p:spPr>
          <a:xfrm>
            <a:off x="8534400" y="3214108"/>
            <a:ext cx="24545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88EAAA50-1C41-15EC-A993-65D6CA4CD475}"/>
              </a:ext>
            </a:extLst>
          </p:cNvPr>
          <p:cNvSpPr txBox="1"/>
          <p:nvPr/>
        </p:nvSpPr>
        <p:spPr>
          <a:xfrm>
            <a:off x="7957572" y="546109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1500 Bytes</a:t>
            </a:r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50D179BB-E2A2-9BE7-469E-56CDB6F62190}"/>
              </a:ext>
            </a:extLst>
          </p:cNvPr>
          <p:cNvSpPr txBox="1"/>
          <p:nvPr/>
        </p:nvSpPr>
        <p:spPr>
          <a:xfrm>
            <a:off x="6205301" y="2746141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Packet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5B87C7-39DE-675F-2E38-1E20A757B119}"/>
              </a:ext>
            </a:extLst>
          </p:cNvPr>
          <p:cNvSpPr/>
          <p:nvPr/>
        </p:nvSpPr>
        <p:spPr>
          <a:xfrm>
            <a:off x="1981200" y="3602260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708054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31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C006BF-FB58-196F-2171-BD3ADA67C8D4}"/>
              </a:ext>
            </a:extLst>
          </p:cNvPr>
          <p:cNvSpPr txBox="1"/>
          <p:nvPr/>
        </p:nvSpPr>
        <p:spPr>
          <a:xfrm>
            <a:off x="6114661" y="1981200"/>
            <a:ext cx="541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“Good morning, I hope you are having a good day!”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448B12-7EDB-683E-F2C7-BAA59FA5F6E9}"/>
              </a:ext>
            </a:extLst>
          </p:cNvPr>
          <p:cNvCxnSpPr/>
          <p:nvPr/>
        </p:nvCxnSpPr>
        <p:spPr>
          <a:xfrm>
            <a:off x="8534400" y="2350532"/>
            <a:ext cx="0" cy="457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74B985C-3181-DFC0-A6FC-A166225B3549}"/>
              </a:ext>
            </a:extLst>
          </p:cNvPr>
          <p:cNvSpPr/>
          <p:nvPr/>
        </p:nvSpPr>
        <p:spPr>
          <a:xfrm>
            <a:off x="6248400" y="3163540"/>
            <a:ext cx="4876798" cy="22606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D2F763-C811-5AC6-7104-74CF503FE84F}"/>
              </a:ext>
            </a:extLst>
          </p:cNvPr>
          <p:cNvSpPr txBox="1"/>
          <p:nvPr/>
        </p:nvSpPr>
        <p:spPr>
          <a:xfrm>
            <a:off x="6428390" y="4334708"/>
            <a:ext cx="46408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Good morning, I hope you are having a good day!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680E17-863D-8DFD-99BD-88EA72D692D7}"/>
              </a:ext>
            </a:extLst>
          </p:cNvPr>
          <p:cNvSpPr txBox="1"/>
          <p:nvPr/>
        </p:nvSpPr>
        <p:spPr>
          <a:xfrm>
            <a:off x="6276392" y="3214108"/>
            <a:ext cx="1980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4F5309F7-C1FE-F992-7085-3389C3DD4C5A}"/>
              </a:ext>
            </a:extLst>
          </p:cNvPr>
          <p:cNvSpPr txBox="1"/>
          <p:nvPr/>
        </p:nvSpPr>
        <p:spPr>
          <a:xfrm>
            <a:off x="8534400" y="3214108"/>
            <a:ext cx="24545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88EAAA50-1C41-15EC-A993-65D6CA4CD475}"/>
              </a:ext>
            </a:extLst>
          </p:cNvPr>
          <p:cNvSpPr txBox="1"/>
          <p:nvPr/>
        </p:nvSpPr>
        <p:spPr>
          <a:xfrm>
            <a:off x="7957572" y="546109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1500 Bytes</a:t>
            </a:r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50D179BB-E2A2-9BE7-469E-56CDB6F62190}"/>
              </a:ext>
            </a:extLst>
          </p:cNvPr>
          <p:cNvSpPr txBox="1"/>
          <p:nvPr/>
        </p:nvSpPr>
        <p:spPr>
          <a:xfrm>
            <a:off x="6205301" y="2746141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Packet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5B87C7-39DE-675F-2E38-1E20A757B119}"/>
              </a:ext>
            </a:extLst>
          </p:cNvPr>
          <p:cNvSpPr/>
          <p:nvPr/>
        </p:nvSpPr>
        <p:spPr>
          <a:xfrm>
            <a:off x="2357041" y="2821880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19766017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32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C006BF-FB58-196F-2171-BD3ADA67C8D4}"/>
              </a:ext>
            </a:extLst>
          </p:cNvPr>
          <p:cNvSpPr txBox="1"/>
          <p:nvPr/>
        </p:nvSpPr>
        <p:spPr>
          <a:xfrm>
            <a:off x="6114661" y="1981200"/>
            <a:ext cx="541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“Good morning, I hope you are having a good day!”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448B12-7EDB-683E-F2C7-BAA59FA5F6E9}"/>
              </a:ext>
            </a:extLst>
          </p:cNvPr>
          <p:cNvCxnSpPr/>
          <p:nvPr/>
        </p:nvCxnSpPr>
        <p:spPr>
          <a:xfrm>
            <a:off x="8534400" y="2350532"/>
            <a:ext cx="0" cy="457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74B985C-3181-DFC0-A6FC-A166225B3549}"/>
              </a:ext>
            </a:extLst>
          </p:cNvPr>
          <p:cNvSpPr/>
          <p:nvPr/>
        </p:nvSpPr>
        <p:spPr>
          <a:xfrm>
            <a:off x="6248400" y="3163540"/>
            <a:ext cx="4876798" cy="22606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D2F763-C811-5AC6-7104-74CF503FE84F}"/>
              </a:ext>
            </a:extLst>
          </p:cNvPr>
          <p:cNvSpPr txBox="1"/>
          <p:nvPr/>
        </p:nvSpPr>
        <p:spPr>
          <a:xfrm>
            <a:off x="6428390" y="4334708"/>
            <a:ext cx="46408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Good morning, I hope you are having a good day!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680E17-863D-8DFD-99BD-88EA72D692D7}"/>
              </a:ext>
            </a:extLst>
          </p:cNvPr>
          <p:cNvSpPr txBox="1"/>
          <p:nvPr/>
        </p:nvSpPr>
        <p:spPr>
          <a:xfrm>
            <a:off x="6276392" y="3214108"/>
            <a:ext cx="1980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4F5309F7-C1FE-F992-7085-3389C3DD4C5A}"/>
              </a:ext>
            </a:extLst>
          </p:cNvPr>
          <p:cNvSpPr txBox="1"/>
          <p:nvPr/>
        </p:nvSpPr>
        <p:spPr>
          <a:xfrm>
            <a:off x="8534400" y="3214108"/>
            <a:ext cx="24545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88EAAA50-1C41-15EC-A993-65D6CA4CD475}"/>
              </a:ext>
            </a:extLst>
          </p:cNvPr>
          <p:cNvSpPr txBox="1"/>
          <p:nvPr/>
        </p:nvSpPr>
        <p:spPr>
          <a:xfrm>
            <a:off x="7957572" y="546109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1500 Bytes</a:t>
            </a:r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50D179BB-E2A2-9BE7-469E-56CDB6F62190}"/>
              </a:ext>
            </a:extLst>
          </p:cNvPr>
          <p:cNvSpPr txBox="1"/>
          <p:nvPr/>
        </p:nvSpPr>
        <p:spPr>
          <a:xfrm>
            <a:off x="6205301" y="2746141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Packet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5B87C7-39DE-675F-2E38-1E20A757B119}"/>
              </a:ext>
            </a:extLst>
          </p:cNvPr>
          <p:cNvSpPr/>
          <p:nvPr/>
        </p:nvSpPr>
        <p:spPr>
          <a:xfrm>
            <a:off x="2594194" y="3966608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39379281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33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C006BF-FB58-196F-2171-BD3ADA67C8D4}"/>
              </a:ext>
            </a:extLst>
          </p:cNvPr>
          <p:cNvSpPr txBox="1"/>
          <p:nvPr/>
        </p:nvSpPr>
        <p:spPr>
          <a:xfrm>
            <a:off x="6114661" y="1981200"/>
            <a:ext cx="541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“Good morning, I hope you are having a good day!”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448B12-7EDB-683E-F2C7-BAA59FA5F6E9}"/>
              </a:ext>
            </a:extLst>
          </p:cNvPr>
          <p:cNvCxnSpPr/>
          <p:nvPr/>
        </p:nvCxnSpPr>
        <p:spPr>
          <a:xfrm>
            <a:off x="8534400" y="2350532"/>
            <a:ext cx="0" cy="457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74B985C-3181-DFC0-A6FC-A166225B3549}"/>
              </a:ext>
            </a:extLst>
          </p:cNvPr>
          <p:cNvSpPr/>
          <p:nvPr/>
        </p:nvSpPr>
        <p:spPr>
          <a:xfrm>
            <a:off x="6248400" y="3163540"/>
            <a:ext cx="4876798" cy="22606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D2F763-C811-5AC6-7104-74CF503FE84F}"/>
              </a:ext>
            </a:extLst>
          </p:cNvPr>
          <p:cNvSpPr txBox="1"/>
          <p:nvPr/>
        </p:nvSpPr>
        <p:spPr>
          <a:xfrm>
            <a:off x="6428390" y="4334708"/>
            <a:ext cx="46408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Good morning, I hope you are having a good day!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680E17-863D-8DFD-99BD-88EA72D692D7}"/>
              </a:ext>
            </a:extLst>
          </p:cNvPr>
          <p:cNvSpPr txBox="1"/>
          <p:nvPr/>
        </p:nvSpPr>
        <p:spPr>
          <a:xfrm>
            <a:off x="6276392" y="3214108"/>
            <a:ext cx="1980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4F5309F7-C1FE-F992-7085-3389C3DD4C5A}"/>
              </a:ext>
            </a:extLst>
          </p:cNvPr>
          <p:cNvSpPr txBox="1"/>
          <p:nvPr/>
        </p:nvSpPr>
        <p:spPr>
          <a:xfrm>
            <a:off x="8534400" y="3214108"/>
            <a:ext cx="24545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88EAAA50-1C41-15EC-A993-65D6CA4CD475}"/>
              </a:ext>
            </a:extLst>
          </p:cNvPr>
          <p:cNvSpPr txBox="1"/>
          <p:nvPr/>
        </p:nvSpPr>
        <p:spPr>
          <a:xfrm>
            <a:off x="7957572" y="546109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1500 Bytes</a:t>
            </a:r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50D179BB-E2A2-9BE7-469E-56CDB6F62190}"/>
              </a:ext>
            </a:extLst>
          </p:cNvPr>
          <p:cNvSpPr txBox="1"/>
          <p:nvPr/>
        </p:nvSpPr>
        <p:spPr>
          <a:xfrm>
            <a:off x="6205301" y="2746141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Packet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5B87C7-39DE-675F-2E38-1E20A757B119}"/>
              </a:ext>
            </a:extLst>
          </p:cNvPr>
          <p:cNvSpPr/>
          <p:nvPr/>
        </p:nvSpPr>
        <p:spPr>
          <a:xfrm>
            <a:off x="2594194" y="4657873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3374897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34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C006BF-FB58-196F-2171-BD3ADA67C8D4}"/>
              </a:ext>
            </a:extLst>
          </p:cNvPr>
          <p:cNvSpPr txBox="1"/>
          <p:nvPr/>
        </p:nvSpPr>
        <p:spPr>
          <a:xfrm>
            <a:off x="6114661" y="1981200"/>
            <a:ext cx="541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“Good morning, I hope you are having a good day!”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448B12-7EDB-683E-F2C7-BAA59FA5F6E9}"/>
              </a:ext>
            </a:extLst>
          </p:cNvPr>
          <p:cNvCxnSpPr/>
          <p:nvPr/>
        </p:nvCxnSpPr>
        <p:spPr>
          <a:xfrm>
            <a:off x="8534400" y="2350532"/>
            <a:ext cx="0" cy="457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74B985C-3181-DFC0-A6FC-A166225B3549}"/>
              </a:ext>
            </a:extLst>
          </p:cNvPr>
          <p:cNvSpPr/>
          <p:nvPr/>
        </p:nvSpPr>
        <p:spPr>
          <a:xfrm>
            <a:off x="6248400" y="3163540"/>
            <a:ext cx="4876798" cy="22606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D2F763-C811-5AC6-7104-74CF503FE84F}"/>
              </a:ext>
            </a:extLst>
          </p:cNvPr>
          <p:cNvSpPr txBox="1"/>
          <p:nvPr/>
        </p:nvSpPr>
        <p:spPr>
          <a:xfrm>
            <a:off x="6428390" y="4334708"/>
            <a:ext cx="46408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Good morning, I hope you are having a good day!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680E17-863D-8DFD-99BD-88EA72D692D7}"/>
              </a:ext>
            </a:extLst>
          </p:cNvPr>
          <p:cNvSpPr txBox="1"/>
          <p:nvPr/>
        </p:nvSpPr>
        <p:spPr>
          <a:xfrm>
            <a:off x="6276392" y="3214108"/>
            <a:ext cx="1980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4F5309F7-C1FE-F992-7085-3389C3DD4C5A}"/>
              </a:ext>
            </a:extLst>
          </p:cNvPr>
          <p:cNvSpPr txBox="1"/>
          <p:nvPr/>
        </p:nvSpPr>
        <p:spPr>
          <a:xfrm>
            <a:off x="8534400" y="3214108"/>
            <a:ext cx="24545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88EAAA50-1C41-15EC-A993-65D6CA4CD475}"/>
              </a:ext>
            </a:extLst>
          </p:cNvPr>
          <p:cNvSpPr txBox="1"/>
          <p:nvPr/>
        </p:nvSpPr>
        <p:spPr>
          <a:xfrm>
            <a:off x="7957572" y="546109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1500 Bytes</a:t>
            </a:r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50D179BB-E2A2-9BE7-469E-56CDB6F62190}"/>
              </a:ext>
            </a:extLst>
          </p:cNvPr>
          <p:cNvSpPr txBox="1"/>
          <p:nvPr/>
        </p:nvSpPr>
        <p:spPr>
          <a:xfrm>
            <a:off x="6205301" y="2746141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Packet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5B87C7-39DE-675F-2E38-1E20A757B119}"/>
              </a:ext>
            </a:extLst>
          </p:cNvPr>
          <p:cNvSpPr/>
          <p:nvPr/>
        </p:nvSpPr>
        <p:spPr>
          <a:xfrm>
            <a:off x="1828800" y="5085221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3373035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35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C006BF-FB58-196F-2171-BD3ADA67C8D4}"/>
              </a:ext>
            </a:extLst>
          </p:cNvPr>
          <p:cNvSpPr txBox="1"/>
          <p:nvPr/>
        </p:nvSpPr>
        <p:spPr>
          <a:xfrm>
            <a:off x="6114661" y="1981200"/>
            <a:ext cx="541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“Good morning, I hope you are having a good day!”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448B12-7EDB-683E-F2C7-BAA59FA5F6E9}"/>
              </a:ext>
            </a:extLst>
          </p:cNvPr>
          <p:cNvCxnSpPr/>
          <p:nvPr/>
        </p:nvCxnSpPr>
        <p:spPr>
          <a:xfrm>
            <a:off x="8534400" y="2350532"/>
            <a:ext cx="0" cy="457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74B985C-3181-DFC0-A6FC-A166225B3549}"/>
              </a:ext>
            </a:extLst>
          </p:cNvPr>
          <p:cNvSpPr/>
          <p:nvPr/>
        </p:nvSpPr>
        <p:spPr>
          <a:xfrm>
            <a:off x="6248400" y="3163540"/>
            <a:ext cx="4876798" cy="22606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D2F763-C811-5AC6-7104-74CF503FE84F}"/>
              </a:ext>
            </a:extLst>
          </p:cNvPr>
          <p:cNvSpPr txBox="1"/>
          <p:nvPr/>
        </p:nvSpPr>
        <p:spPr>
          <a:xfrm>
            <a:off x="6428390" y="4334708"/>
            <a:ext cx="46408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Good morning, I hope you are having a good day!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680E17-863D-8DFD-99BD-88EA72D692D7}"/>
              </a:ext>
            </a:extLst>
          </p:cNvPr>
          <p:cNvSpPr txBox="1"/>
          <p:nvPr/>
        </p:nvSpPr>
        <p:spPr>
          <a:xfrm>
            <a:off x="6276392" y="3214108"/>
            <a:ext cx="1980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4F5309F7-C1FE-F992-7085-3389C3DD4C5A}"/>
              </a:ext>
            </a:extLst>
          </p:cNvPr>
          <p:cNvSpPr txBox="1"/>
          <p:nvPr/>
        </p:nvSpPr>
        <p:spPr>
          <a:xfrm>
            <a:off x="8534400" y="3214108"/>
            <a:ext cx="24545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88EAAA50-1C41-15EC-A993-65D6CA4CD475}"/>
              </a:ext>
            </a:extLst>
          </p:cNvPr>
          <p:cNvSpPr txBox="1"/>
          <p:nvPr/>
        </p:nvSpPr>
        <p:spPr>
          <a:xfrm>
            <a:off x="7957572" y="546109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1500 Bytes</a:t>
            </a:r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50D179BB-E2A2-9BE7-469E-56CDB6F62190}"/>
              </a:ext>
            </a:extLst>
          </p:cNvPr>
          <p:cNvSpPr txBox="1"/>
          <p:nvPr/>
        </p:nvSpPr>
        <p:spPr>
          <a:xfrm>
            <a:off x="6205301" y="2746141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Packet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5B87C7-39DE-675F-2E38-1E20A757B119}"/>
              </a:ext>
            </a:extLst>
          </p:cNvPr>
          <p:cNvSpPr/>
          <p:nvPr/>
        </p:nvSpPr>
        <p:spPr>
          <a:xfrm>
            <a:off x="1371600" y="5203605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6249797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36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C006BF-FB58-196F-2171-BD3ADA67C8D4}"/>
              </a:ext>
            </a:extLst>
          </p:cNvPr>
          <p:cNvSpPr txBox="1"/>
          <p:nvPr/>
        </p:nvSpPr>
        <p:spPr>
          <a:xfrm>
            <a:off x="6114661" y="1981200"/>
            <a:ext cx="541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“Good morning, I hope you are having a good day!”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448B12-7EDB-683E-F2C7-BAA59FA5F6E9}"/>
              </a:ext>
            </a:extLst>
          </p:cNvPr>
          <p:cNvCxnSpPr/>
          <p:nvPr/>
        </p:nvCxnSpPr>
        <p:spPr>
          <a:xfrm>
            <a:off x="8534400" y="2350532"/>
            <a:ext cx="0" cy="457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74B985C-3181-DFC0-A6FC-A166225B3549}"/>
              </a:ext>
            </a:extLst>
          </p:cNvPr>
          <p:cNvSpPr/>
          <p:nvPr/>
        </p:nvSpPr>
        <p:spPr>
          <a:xfrm>
            <a:off x="6248400" y="3163540"/>
            <a:ext cx="4876798" cy="22606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D2F763-C811-5AC6-7104-74CF503FE84F}"/>
              </a:ext>
            </a:extLst>
          </p:cNvPr>
          <p:cNvSpPr txBox="1"/>
          <p:nvPr/>
        </p:nvSpPr>
        <p:spPr>
          <a:xfrm>
            <a:off x="6428390" y="4334708"/>
            <a:ext cx="46408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Good morning, I hope you are having a good day!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680E17-863D-8DFD-99BD-88EA72D692D7}"/>
              </a:ext>
            </a:extLst>
          </p:cNvPr>
          <p:cNvSpPr txBox="1"/>
          <p:nvPr/>
        </p:nvSpPr>
        <p:spPr>
          <a:xfrm>
            <a:off x="6276392" y="3214108"/>
            <a:ext cx="1980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4F5309F7-C1FE-F992-7085-3389C3DD4C5A}"/>
              </a:ext>
            </a:extLst>
          </p:cNvPr>
          <p:cNvSpPr txBox="1"/>
          <p:nvPr/>
        </p:nvSpPr>
        <p:spPr>
          <a:xfrm>
            <a:off x="8534400" y="3214108"/>
            <a:ext cx="24545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88EAAA50-1C41-15EC-A993-65D6CA4CD475}"/>
              </a:ext>
            </a:extLst>
          </p:cNvPr>
          <p:cNvSpPr txBox="1"/>
          <p:nvPr/>
        </p:nvSpPr>
        <p:spPr>
          <a:xfrm>
            <a:off x="7957572" y="546109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1500 Bytes</a:t>
            </a:r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50D179BB-E2A2-9BE7-469E-56CDB6F62190}"/>
              </a:ext>
            </a:extLst>
          </p:cNvPr>
          <p:cNvSpPr txBox="1"/>
          <p:nvPr/>
        </p:nvSpPr>
        <p:spPr>
          <a:xfrm>
            <a:off x="6205301" y="2746141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Generated Packet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5B87C7-39DE-675F-2E38-1E20A757B119}"/>
              </a:ext>
            </a:extLst>
          </p:cNvPr>
          <p:cNvSpPr/>
          <p:nvPr/>
        </p:nvSpPr>
        <p:spPr>
          <a:xfrm>
            <a:off x="800102" y="4922179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16100316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37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5B87C7-39DE-675F-2E38-1E20A757B119}"/>
              </a:ext>
            </a:extLst>
          </p:cNvPr>
          <p:cNvSpPr/>
          <p:nvPr/>
        </p:nvSpPr>
        <p:spPr>
          <a:xfrm>
            <a:off x="800102" y="4922179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</p:spTree>
    <p:extLst>
      <p:ext uri="{BB962C8B-B14F-4D97-AF65-F5344CB8AC3E}">
        <p14:creationId xmlns:p14="http://schemas.microsoft.com/office/powerpoint/2010/main" val="21190632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38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20B4-ADE4-9362-40B1-94CF94C517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10930" y="2328394"/>
            <a:ext cx="3966783" cy="31765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C6F3F3-2310-3694-1AE4-930D53E7CC02}"/>
              </a:ext>
            </a:extLst>
          </p:cNvPr>
          <p:cNvSpPr txBox="1"/>
          <p:nvPr/>
        </p:nvSpPr>
        <p:spPr>
          <a:xfrm>
            <a:off x="9931858" y="2619896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we are transmitting large pieces of data?</a:t>
            </a:r>
          </a:p>
        </p:txBody>
      </p:sp>
    </p:spTree>
    <p:extLst>
      <p:ext uri="{BB962C8B-B14F-4D97-AF65-F5344CB8AC3E}">
        <p14:creationId xmlns:p14="http://schemas.microsoft.com/office/powerpoint/2010/main" val="31067183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39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20B4-ADE4-9362-40B1-94CF94C5170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-1313" b="65353"/>
          <a:stretch/>
        </p:blipFill>
        <p:spPr>
          <a:xfrm>
            <a:off x="5784493" y="2126131"/>
            <a:ext cx="4018870" cy="11006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C6F3F3-2310-3694-1AE4-930D53E7CC02}"/>
              </a:ext>
            </a:extLst>
          </p:cNvPr>
          <p:cNvSpPr txBox="1"/>
          <p:nvPr/>
        </p:nvSpPr>
        <p:spPr>
          <a:xfrm>
            <a:off x="9931858" y="2619896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we are transmitting large pieces of data?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48D1BF-E527-E01E-52BF-7EC2992133FA}"/>
              </a:ext>
            </a:extLst>
          </p:cNvPr>
          <p:cNvSpPr txBox="1"/>
          <p:nvPr/>
        </p:nvSpPr>
        <p:spPr>
          <a:xfrm>
            <a:off x="9982200" y="42672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must split it up!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A3E539-ABB5-3FBD-463E-E5597F5889C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4648" b="31358"/>
          <a:stretch/>
        </p:blipFill>
        <p:spPr>
          <a:xfrm>
            <a:off x="5810930" y="3446106"/>
            <a:ext cx="3966783" cy="10798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A99AD-96ED-98DB-D9D6-018A5CAA6A8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8588"/>
          <a:stretch/>
        </p:blipFill>
        <p:spPr>
          <a:xfrm>
            <a:off x="5797711" y="4757752"/>
            <a:ext cx="3966783" cy="99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032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End to End Communication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73C115-E94C-2E30-DA2B-CDC812ABE08F}"/>
              </a:ext>
            </a:extLst>
          </p:cNvPr>
          <p:cNvSpPr txBox="1"/>
          <p:nvPr/>
        </p:nvSpPr>
        <p:spPr>
          <a:xfrm>
            <a:off x="6226629" y="393579"/>
            <a:ext cx="579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Devices that are connected to  network are called </a:t>
            </a:r>
            <a:r>
              <a:rPr lang="en-US" sz="2000" b="1" dirty="0"/>
              <a:t>hosts </a:t>
            </a:r>
            <a:r>
              <a:rPr lang="en-US" sz="2000" dirty="0"/>
              <a:t>or </a:t>
            </a:r>
            <a:r>
              <a:rPr lang="en-US" sz="2000" b="1" dirty="0"/>
              <a:t>end systems</a:t>
            </a:r>
            <a:endParaRPr lang="en-US" sz="2000" dirty="0"/>
          </a:p>
        </p:txBody>
      </p:sp>
      <p:sp>
        <p:nvSpPr>
          <p:cNvPr id="1025" name="AutoShape 99">
            <a:extLst>
              <a:ext uri="{FF2B5EF4-FFF2-40B4-BE49-F238E27FC236}">
                <a16:creationId xmlns:a16="http://schemas.microsoft.com/office/drawing/2014/main" id="{2DC0D383-EE98-F74C-D6B7-85F956569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063" y="1158875"/>
            <a:ext cx="5649912" cy="768350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027" name="Rectangle 87">
            <a:extLst>
              <a:ext uri="{FF2B5EF4-FFF2-40B4-BE49-F238E27FC236}">
                <a16:creationId xmlns:a16="http://schemas.microsoft.com/office/drawing/2014/main" id="{6033A72B-9785-2438-8E74-64507AF14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9038" y="1912938"/>
            <a:ext cx="4781550" cy="2662237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1042" name="Group 143">
            <a:extLst>
              <a:ext uri="{FF2B5EF4-FFF2-40B4-BE49-F238E27FC236}">
                <a16:creationId xmlns:a16="http://schemas.microsoft.com/office/drawing/2014/main" id="{B4B172F2-152B-C2C3-4446-3CB17A611A84}"/>
              </a:ext>
            </a:extLst>
          </p:cNvPr>
          <p:cNvGrpSpPr>
            <a:grpSpLocks/>
          </p:cNvGrpSpPr>
          <p:nvPr/>
        </p:nvGrpSpPr>
        <p:grpSpPr bwMode="auto">
          <a:xfrm>
            <a:off x="1384300" y="1954213"/>
            <a:ext cx="733425" cy="758825"/>
            <a:chOff x="2751" y="1851"/>
            <a:chExt cx="462" cy="478"/>
          </a:xfrm>
        </p:grpSpPr>
        <p:pic>
          <p:nvPicPr>
            <p:cNvPr id="1043" name="Picture 144" descr="iphone_stylized_small">
              <a:extLst>
                <a:ext uri="{FF2B5EF4-FFF2-40B4-BE49-F238E27FC236}">
                  <a16:creationId xmlns:a16="http://schemas.microsoft.com/office/drawing/2014/main" id="{5B320A2B-F278-9DC0-0EE7-CB4324581A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4" name="Picture 145" descr="antenna_radiation_stylized">
              <a:extLst>
                <a:ext uri="{FF2B5EF4-FFF2-40B4-BE49-F238E27FC236}">
                  <a16:creationId xmlns:a16="http://schemas.microsoft.com/office/drawing/2014/main" id="{8FB12F28-DB18-C088-6787-EEA5617DFB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45" name="Group 151">
            <a:extLst>
              <a:ext uri="{FF2B5EF4-FFF2-40B4-BE49-F238E27FC236}">
                <a16:creationId xmlns:a16="http://schemas.microsoft.com/office/drawing/2014/main" id="{C75057CE-CFF2-0FEC-F773-5EC5CA4613FE}"/>
              </a:ext>
            </a:extLst>
          </p:cNvPr>
          <p:cNvGrpSpPr>
            <a:grpSpLocks/>
          </p:cNvGrpSpPr>
          <p:nvPr/>
        </p:nvGrpSpPr>
        <p:grpSpPr bwMode="auto">
          <a:xfrm>
            <a:off x="2379663" y="1566863"/>
            <a:ext cx="954087" cy="1027112"/>
            <a:chOff x="877" y="1008"/>
            <a:chExt cx="2747" cy="2591"/>
          </a:xfrm>
        </p:grpSpPr>
        <p:pic>
          <p:nvPicPr>
            <p:cNvPr id="1046" name="Picture 152" descr="antenna_stylized">
              <a:extLst>
                <a:ext uri="{FF2B5EF4-FFF2-40B4-BE49-F238E27FC236}">
                  <a16:creationId xmlns:a16="http://schemas.microsoft.com/office/drawing/2014/main" id="{F96771E0-3234-1507-5254-4344A8DA20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7" name="Picture 153" descr="laptop_keyboard">
              <a:extLst>
                <a:ext uri="{FF2B5EF4-FFF2-40B4-BE49-F238E27FC236}">
                  <a16:creationId xmlns:a16="http://schemas.microsoft.com/office/drawing/2014/main" id="{5796C57A-DE82-7679-1EBA-93C19CAE5D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8" name="Freeform 154">
              <a:extLst>
                <a:ext uri="{FF2B5EF4-FFF2-40B4-BE49-F238E27FC236}">
                  <a16:creationId xmlns:a16="http://schemas.microsoft.com/office/drawing/2014/main" id="{09078B10-1729-06AD-810C-345576DB41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1049" name="Picture 155" descr="screen">
              <a:extLst>
                <a:ext uri="{FF2B5EF4-FFF2-40B4-BE49-F238E27FC236}">
                  <a16:creationId xmlns:a16="http://schemas.microsoft.com/office/drawing/2014/main" id="{CCEA53D8-CBEE-9B69-6AA0-35B22EB677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50" name="Freeform 156">
              <a:extLst>
                <a:ext uri="{FF2B5EF4-FFF2-40B4-BE49-F238E27FC236}">
                  <a16:creationId xmlns:a16="http://schemas.microsoft.com/office/drawing/2014/main" id="{FBBF8A55-9EA5-60BF-0AD5-147A4E97D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1" name="Freeform 157">
              <a:extLst>
                <a:ext uri="{FF2B5EF4-FFF2-40B4-BE49-F238E27FC236}">
                  <a16:creationId xmlns:a16="http://schemas.microsoft.com/office/drawing/2014/main" id="{444B23D1-7BDE-9380-C071-4C80149D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2" name="Freeform 158">
              <a:extLst>
                <a:ext uri="{FF2B5EF4-FFF2-40B4-BE49-F238E27FC236}">
                  <a16:creationId xmlns:a16="http://schemas.microsoft.com/office/drawing/2014/main" id="{945C9B11-103B-F25F-D36C-4946D29677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3" name="Freeform 159">
              <a:extLst>
                <a:ext uri="{FF2B5EF4-FFF2-40B4-BE49-F238E27FC236}">
                  <a16:creationId xmlns:a16="http://schemas.microsoft.com/office/drawing/2014/main" id="{3FAEC021-A71B-02D8-F0AA-7E6200CD5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4" name="Freeform 160">
              <a:extLst>
                <a:ext uri="{FF2B5EF4-FFF2-40B4-BE49-F238E27FC236}">
                  <a16:creationId xmlns:a16="http://schemas.microsoft.com/office/drawing/2014/main" id="{01A14929-A600-9F20-05F7-8DC2910CA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5" name="Freeform 161">
              <a:extLst>
                <a:ext uri="{FF2B5EF4-FFF2-40B4-BE49-F238E27FC236}">
                  <a16:creationId xmlns:a16="http://schemas.microsoft.com/office/drawing/2014/main" id="{8A75F1C4-4D48-EB77-BA65-F9D3A3210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56" name="Group 162">
              <a:extLst>
                <a:ext uri="{FF2B5EF4-FFF2-40B4-BE49-F238E27FC236}">
                  <a16:creationId xmlns:a16="http://schemas.microsoft.com/office/drawing/2014/main" id="{7D2DF5C5-C035-CCAC-4D54-57A155679A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1063" name="Freeform 163">
                <a:extLst>
                  <a:ext uri="{FF2B5EF4-FFF2-40B4-BE49-F238E27FC236}">
                    <a16:creationId xmlns:a16="http://schemas.microsoft.com/office/drawing/2014/main" id="{30C04568-BBF6-B767-991C-A07204F129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4" name="Freeform 164">
                <a:extLst>
                  <a:ext uri="{FF2B5EF4-FFF2-40B4-BE49-F238E27FC236}">
                    <a16:creationId xmlns:a16="http://schemas.microsoft.com/office/drawing/2014/main" id="{01E0FCA2-A236-D259-3A88-8D74F65B96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5" name="Freeform 165">
                <a:extLst>
                  <a:ext uri="{FF2B5EF4-FFF2-40B4-BE49-F238E27FC236}">
                    <a16:creationId xmlns:a16="http://schemas.microsoft.com/office/drawing/2014/main" id="{780DFCDF-37C2-3592-B87E-A9AB23C676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6" name="Freeform 166">
                <a:extLst>
                  <a:ext uri="{FF2B5EF4-FFF2-40B4-BE49-F238E27FC236}">
                    <a16:creationId xmlns:a16="http://schemas.microsoft.com/office/drawing/2014/main" id="{A2D6CB57-0056-E5B1-9CCB-F2A8C84A45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7" name="Freeform 167">
                <a:extLst>
                  <a:ext uri="{FF2B5EF4-FFF2-40B4-BE49-F238E27FC236}">
                    <a16:creationId xmlns:a16="http://schemas.microsoft.com/office/drawing/2014/main" id="{879C03EF-0D29-DEA6-EE87-68E470308A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8" name="Freeform 168">
                <a:extLst>
                  <a:ext uri="{FF2B5EF4-FFF2-40B4-BE49-F238E27FC236}">
                    <a16:creationId xmlns:a16="http://schemas.microsoft.com/office/drawing/2014/main" id="{D5EF3C92-9B15-B524-5640-FDB2B0A946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57" name="Freeform 169">
              <a:extLst>
                <a:ext uri="{FF2B5EF4-FFF2-40B4-BE49-F238E27FC236}">
                  <a16:creationId xmlns:a16="http://schemas.microsoft.com/office/drawing/2014/main" id="{97A4E243-922B-A12D-4C61-A59E43611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8" name="Freeform 170">
              <a:extLst>
                <a:ext uri="{FF2B5EF4-FFF2-40B4-BE49-F238E27FC236}">
                  <a16:creationId xmlns:a16="http://schemas.microsoft.com/office/drawing/2014/main" id="{36728DE0-3062-88F5-5B4F-83EA36B853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9" name="Freeform 171">
              <a:extLst>
                <a:ext uri="{FF2B5EF4-FFF2-40B4-BE49-F238E27FC236}">
                  <a16:creationId xmlns:a16="http://schemas.microsoft.com/office/drawing/2014/main" id="{AC69B14C-1799-A939-44BC-0537F2D15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0" name="Freeform 172">
              <a:extLst>
                <a:ext uri="{FF2B5EF4-FFF2-40B4-BE49-F238E27FC236}">
                  <a16:creationId xmlns:a16="http://schemas.microsoft.com/office/drawing/2014/main" id="{48EAD28D-0941-1ACA-5A6E-9D7EA2DC6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1" name="Freeform 173">
              <a:extLst>
                <a:ext uri="{FF2B5EF4-FFF2-40B4-BE49-F238E27FC236}">
                  <a16:creationId xmlns:a16="http://schemas.microsoft.com/office/drawing/2014/main" id="{218E57F0-0192-5A13-328A-CC0AAD9A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2" name="Freeform 174">
              <a:extLst>
                <a:ext uri="{FF2B5EF4-FFF2-40B4-BE49-F238E27FC236}">
                  <a16:creationId xmlns:a16="http://schemas.microsoft.com/office/drawing/2014/main" id="{265BC4A9-93CE-F606-0FFD-DE0AA7E7282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69" name="Group 175">
            <a:extLst>
              <a:ext uri="{FF2B5EF4-FFF2-40B4-BE49-F238E27FC236}">
                <a16:creationId xmlns:a16="http://schemas.microsoft.com/office/drawing/2014/main" id="{1C4F077A-1BE3-1A3B-0865-0155A760FDED}"/>
              </a:ext>
            </a:extLst>
          </p:cNvPr>
          <p:cNvGrpSpPr>
            <a:grpSpLocks/>
          </p:cNvGrpSpPr>
          <p:nvPr/>
        </p:nvGrpSpPr>
        <p:grpSpPr bwMode="auto">
          <a:xfrm>
            <a:off x="3149600" y="2032000"/>
            <a:ext cx="1123950" cy="862013"/>
            <a:chOff x="-44" y="1473"/>
            <a:chExt cx="981" cy="1105"/>
          </a:xfrm>
        </p:grpSpPr>
        <p:pic>
          <p:nvPicPr>
            <p:cNvPr id="1070" name="Picture 176" descr="desktop_computer_stylized_medium">
              <a:extLst>
                <a:ext uri="{FF2B5EF4-FFF2-40B4-BE49-F238E27FC236}">
                  <a16:creationId xmlns:a16="http://schemas.microsoft.com/office/drawing/2014/main" id="{4FE6B977-7059-52A1-7AB3-337C52027C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1" name="Freeform 177">
              <a:extLst>
                <a:ext uri="{FF2B5EF4-FFF2-40B4-BE49-F238E27FC236}">
                  <a16:creationId xmlns:a16="http://schemas.microsoft.com/office/drawing/2014/main" id="{B89D2D0F-8E6D-E84A-3EA2-7E685762BD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72" name="Group 178">
            <a:extLst>
              <a:ext uri="{FF2B5EF4-FFF2-40B4-BE49-F238E27FC236}">
                <a16:creationId xmlns:a16="http://schemas.microsoft.com/office/drawing/2014/main" id="{6DA07F80-D92C-F0DC-2DDE-15F902F2AC99}"/>
              </a:ext>
            </a:extLst>
          </p:cNvPr>
          <p:cNvGrpSpPr>
            <a:grpSpLocks/>
          </p:cNvGrpSpPr>
          <p:nvPr/>
        </p:nvGrpSpPr>
        <p:grpSpPr bwMode="auto">
          <a:xfrm>
            <a:off x="2771556" y="3906083"/>
            <a:ext cx="849312" cy="712788"/>
            <a:chOff x="-44" y="1473"/>
            <a:chExt cx="981" cy="1105"/>
          </a:xfrm>
        </p:grpSpPr>
        <p:pic>
          <p:nvPicPr>
            <p:cNvPr id="1073" name="Picture 179" descr="desktop_computer_stylized_medium">
              <a:extLst>
                <a:ext uri="{FF2B5EF4-FFF2-40B4-BE49-F238E27FC236}">
                  <a16:creationId xmlns:a16="http://schemas.microsoft.com/office/drawing/2014/main" id="{46DCF41C-F789-3B5E-2715-B2149FE2A3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4" name="Freeform 180">
              <a:extLst>
                <a:ext uri="{FF2B5EF4-FFF2-40B4-BE49-F238E27FC236}">
                  <a16:creationId xmlns:a16="http://schemas.microsoft.com/office/drawing/2014/main" id="{4EC1607C-389A-1F17-52A5-D0EE0B4C1B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75" name="Group 98">
            <a:extLst>
              <a:ext uri="{FF2B5EF4-FFF2-40B4-BE49-F238E27FC236}">
                <a16:creationId xmlns:a16="http://schemas.microsoft.com/office/drawing/2014/main" id="{2BF1F9D7-204F-A5C5-0394-8E324DB000F6}"/>
              </a:ext>
            </a:extLst>
          </p:cNvPr>
          <p:cNvGrpSpPr>
            <a:grpSpLocks/>
          </p:cNvGrpSpPr>
          <p:nvPr/>
        </p:nvGrpSpPr>
        <p:grpSpPr bwMode="auto">
          <a:xfrm>
            <a:off x="4486275" y="1708150"/>
            <a:ext cx="958850" cy="1276350"/>
            <a:chOff x="5806938" y="3011924"/>
            <a:chExt cx="347997" cy="396620"/>
          </a:xfrm>
        </p:grpSpPr>
        <p:pic>
          <p:nvPicPr>
            <p:cNvPr id="1076" name="Picture 101" descr="fridge2.png">
              <a:extLst>
                <a:ext uri="{FF2B5EF4-FFF2-40B4-BE49-F238E27FC236}">
                  <a16:creationId xmlns:a16="http://schemas.microsoft.com/office/drawing/2014/main" id="{0B5B028D-4B9B-EAEF-114C-9FFF4423F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6702" y="307151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77" name="Picture 1115" descr="antenna_stylized">
              <a:extLst>
                <a:ext uri="{FF2B5EF4-FFF2-40B4-BE49-F238E27FC236}">
                  <a16:creationId xmlns:a16="http://schemas.microsoft.com/office/drawing/2014/main" id="{B5FE6FF8-A9E9-5E2E-6232-48C382D463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6938" y="301192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F938E3F9-9D38-BCF9-28A4-B87451186C92}"/>
              </a:ext>
            </a:extLst>
          </p:cNvPr>
          <p:cNvCxnSpPr>
            <a:cxnSpLocks/>
            <a:endCxn id="1081" idx="4"/>
          </p:cNvCxnSpPr>
          <p:nvPr/>
        </p:nvCxnSpPr>
        <p:spPr>
          <a:xfrm>
            <a:off x="3792560" y="2809161"/>
            <a:ext cx="0" cy="3785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E02945A5-3F5F-D6EC-4E36-DB83CE181B8B}"/>
              </a:ext>
            </a:extLst>
          </p:cNvPr>
          <p:cNvCxnSpPr>
            <a:cxnSpLocks/>
            <a:stCxn id="1079" idx="0"/>
          </p:cNvCxnSpPr>
          <p:nvPr/>
        </p:nvCxnSpPr>
        <p:spPr>
          <a:xfrm flipH="1">
            <a:off x="3571865" y="3729038"/>
            <a:ext cx="223826" cy="2454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1" name="TextBox 1100">
            <a:extLst>
              <a:ext uri="{FF2B5EF4-FFF2-40B4-BE49-F238E27FC236}">
                <a16:creationId xmlns:a16="http://schemas.microsoft.com/office/drawing/2014/main" id="{79113BCF-360F-BB19-DB35-79858FDC2104}"/>
              </a:ext>
            </a:extLst>
          </p:cNvPr>
          <p:cNvSpPr txBox="1"/>
          <p:nvPr/>
        </p:nvSpPr>
        <p:spPr>
          <a:xfrm>
            <a:off x="2154385" y="4589516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typical home network</a:t>
            </a:r>
          </a:p>
        </p:txBody>
      </p:sp>
      <p:sp>
        <p:nvSpPr>
          <p:cNvPr id="1109" name="TextBox 1108">
            <a:extLst>
              <a:ext uri="{FF2B5EF4-FFF2-40B4-BE49-F238E27FC236}">
                <a16:creationId xmlns:a16="http://schemas.microsoft.com/office/drawing/2014/main" id="{6B22667A-75D8-2800-7688-5F59A02F23C4}"/>
              </a:ext>
            </a:extLst>
          </p:cNvPr>
          <p:cNvSpPr txBox="1"/>
          <p:nvPr/>
        </p:nvSpPr>
        <p:spPr>
          <a:xfrm>
            <a:off x="6411579" y="2058105"/>
            <a:ext cx="5623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End systems are connected together by a network of </a:t>
            </a:r>
            <a:r>
              <a:rPr lang="en-US" sz="2400" b="1" dirty="0"/>
              <a:t>communication links </a:t>
            </a:r>
            <a:r>
              <a:rPr lang="en-US" sz="2400" dirty="0"/>
              <a:t>and </a:t>
            </a:r>
            <a:r>
              <a:rPr lang="en-US" sz="2400" b="1" dirty="0"/>
              <a:t>packet switches</a:t>
            </a:r>
          </a:p>
        </p:txBody>
      </p:sp>
      <p:grpSp>
        <p:nvGrpSpPr>
          <p:cNvPr id="2" name="Group 105">
            <a:extLst>
              <a:ext uri="{FF2B5EF4-FFF2-40B4-BE49-F238E27FC236}">
                <a16:creationId xmlns:a16="http://schemas.microsoft.com/office/drawing/2014/main" id="{44EF7259-32AB-1954-A322-E44227F8B96B}"/>
              </a:ext>
            </a:extLst>
          </p:cNvPr>
          <p:cNvGrpSpPr>
            <a:grpSpLocks/>
          </p:cNvGrpSpPr>
          <p:nvPr/>
        </p:nvGrpSpPr>
        <p:grpSpPr bwMode="auto">
          <a:xfrm>
            <a:off x="4287838" y="3252788"/>
            <a:ext cx="3000375" cy="361950"/>
            <a:chOff x="2434" y="2109"/>
            <a:chExt cx="1890" cy="228"/>
          </a:xfrm>
        </p:grpSpPr>
        <p:grpSp>
          <p:nvGrpSpPr>
            <p:cNvPr id="6" name="Group 91">
              <a:extLst>
                <a:ext uri="{FF2B5EF4-FFF2-40B4-BE49-F238E27FC236}">
                  <a16:creationId xmlns:a16="http://schemas.microsoft.com/office/drawing/2014/main" id="{E874AA17-621E-C5FB-C554-44A7A67B0D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22" y="2109"/>
              <a:ext cx="642" cy="228"/>
              <a:chOff x="322" y="890"/>
              <a:chExt cx="872" cy="339"/>
            </a:xfrm>
          </p:grpSpPr>
          <p:sp>
            <p:nvSpPr>
              <p:cNvPr id="9" name="Rectangle 92">
                <a:extLst>
                  <a:ext uri="{FF2B5EF4-FFF2-40B4-BE49-F238E27FC236}">
                    <a16:creationId xmlns:a16="http://schemas.microsoft.com/office/drawing/2014/main" id="{20F760AB-0003-EA02-F275-66BEE0F010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" y="1004"/>
                <a:ext cx="871" cy="2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" name="Rectangle 93">
                <a:extLst>
                  <a:ext uri="{FF2B5EF4-FFF2-40B4-BE49-F238E27FC236}">
                    <a16:creationId xmlns:a16="http://schemas.microsoft.com/office/drawing/2014/main" id="{F75F0CE0-9A34-F141-1849-2FC0EFAA1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" y="1073"/>
                <a:ext cx="57" cy="5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" name="Rectangle 94">
                <a:extLst>
                  <a:ext uri="{FF2B5EF4-FFF2-40B4-BE49-F238E27FC236}">
                    <a16:creationId xmlns:a16="http://schemas.microsoft.com/office/drawing/2014/main" id="{A03F7864-F173-0C51-DC64-2640ADBC8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" y="1073"/>
                <a:ext cx="56" cy="57"/>
              </a:xfrm>
              <a:prstGeom prst="rect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" name="Rectangle 95">
                <a:extLst>
                  <a:ext uri="{FF2B5EF4-FFF2-40B4-BE49-F238E27FC236}">
                    <a16:creationId xmlns:a16="http://schemas.microsoft.com/office/drawing/2014/main" id="{CBE84A6E-9AC5-9B35-52F0-C4710E7DA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" name="Rectangle 96">
                <a:extLst>
                  <a:ext uri="{FF2B5EF4-FFF2-40B4-BE49-F238E27FC236}">
                    <a16:creationId xmlns:a16="http://schemas.microsoft.com/office/drawing/2014/main" id="{940C3457-6484-92EE-A078-892EE50A64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" name="AutoShape 97">
                <a:extLst>
                  <a:ext uri="{FF2B5EF4-FFF2-40B4-BE49-F238E27FC236}">
                    <a16:creationId xmlns:a16="http://schemas.microsoft.com/office/drawing/2014/main" id="{64BB6760-FFC4-D93D-F983-E423255723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322" y="890"/>
                <a:ext cx="859" cy="1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1 w 21600"/>
                  <a:gd name="T13" fmla="*/ 4516 h 21600"/>
                  <a:gd name="T14" fmla="*/ 17099 w 21600"/>
                  <a:gd name="T15" fmla="*/ 1708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" name="Line 102">
              <a:extLst>
                <a:ext uri="{FF2B5EF4-FFF2-40B4-BE49-F238E27FC236}">
                  <a16:creationId xmlns:a16="http://schemas.microsoft.com/office/drawing/2014/main" id="{1F70A74E-CD17-B70C-438D-89E3C6AC02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61" y="2258"/>
              <a:ext cx="9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104">
              <a:extLst>
                <a:ext uri="{FF2B5EF4-FFF2-40B4-BE49-F238E27FC236}">
                  <a16:creationId xmlns:a16="http://schemas.microsoft.com/office/drawing/2014/main" id="{D8FE2626-42E8-2F46-0375-3276DC09E3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34" y="2261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19">
            <a:extLst>
              <a:ext uri="{FF2B5EF4-FFF2-40B4-BE49-F238E27FC236}">
                <a16:creationId xmlns:a16="http://schemas.microsoft.com/office/drawing/2014/main" id="{198F538E-B063-4A13-9176-D5B6A050F192}"/>
              </a:ext>
            </a:extLst>
          </p:cNvPr>
          <p:cNvGrpSpPr>
            <a:grpSpLocks/>
          </p:cNvGrpSpPr>
          <p:nvPr/>
        </p:nvGrpSpPr>
        <p:grpSpPr bwMode="auto">
          <a:xfrm>
            <a:off x="1814513" y="2884488"/>
            <a:ext cx="1068387" cy="820737"/>
            <a:chOff x="2967" y="478"/>
            <a:chExt cx="788" cy="625"/>
          </a:xfrm>
        </p:grpSpPr>
        <p:pic>
          <p:nvPicPr>
            <p:cNvPr id="17" name="Picture 120" descr="access_point_stylized_small">
              <a:extLst>
                <a:ext uri="{FF2B5EF4-FFF2-40B4-BE49-F238E27FC236}">
                  <a16:creationId xmlns:a16="http://schemas.microsoft.com/office/drawing/2014/main" id="{076F168D-C199-1DC5-2996-E5A4B78731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21" descr="antenna_radiation_stylized">
              <a:extLst>
                <a:ext uri="{FF2B5EF4-FFF2-40B4-BE49-F238E27FC236}">
                  <a16:creationId xmlns:a16="http://schemas.microsoft.com/office/drawing/2014/main" id="{ECE60647-5320-BB61-6F3F-768B99F2DD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Group 347">
            <a:extLst>
              <a:ext uri="{FF2B5EF4-FFF2-40B4-BE49-F238E27FC236}">
                <a16:creationId xmlns:a16="http://schemas.microsoft.com/office/drawing/2014/main" id="{3017E5E2-3417-EEEC-3808-359EA77554C1}"/>
              </a:ext>
            </a:extLst>
          </p:cNvPr>
          <p:cNvGrpSpPr>
            <a:grpSpLocks/>
          </p:cNvGrpSpPr>
          <p:nvPr/>
        </p:nvGrpSpPr>
        <p:grpSpPr bwMode="auto">
          <a:xfrm>
            <a:off x="3236913" y="3187700"/>
            <a:ext cx="1114425" cy="541338"/>
            <a:chOff x="1871277" y="1576300"/>
            <a:chExt cx="1128371" cy="43786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8A9C828-79EE-E7F7-31B1-63E269BB098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503D776-E91D-94A1-DE17-1395113167CF}"/>
                </a:ext>
              </a:extLst>
            </p:cNvPr>
            <p:cNvSpPr/>
            <p:nvPr/>
          </p:nvSpPr>
          <p:spPr bwMode="auto">
            <a:xfrm>
              <a:off x="1871277" y="1739375"/>
              <a:ext cx="1128371" cy="11684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46ECB04-D19A-FE12-31C0-170F34DBE3F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" name="Freeform 90">
              <a:extLst>
                <a:ext uri="{FF2B5EF4-FFF2-40B4-BE49-F238E27FC236}">
                  <a16:creationId xmlns:a16="http://schemas.microsoft.com/office/drawing/2014/main" id="{4F882B91-6071-BD25-027C-7113C947D5D6}"/>
                </a:ext>
              </a:extLst>
            </p:cNvPr>
            <p:cNvSpPr/>
            <p:nvPr/>
          </p:nvSpPr>
          <p:spPr bwMode="auto">
            <a:xfrm>
              <a:off x="2158995" y="1673888"/>
              <a:ext cx="549719" cy="16050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6" name="Freeform 91">
              <a:extLst>
                <a:ext uri="{FF2B5EF4-FFF2-40B4-BE49-F238E27FC236}">
                  <a16:creationId xmlns:a16="http://schemas.microsoft.com/office/drawing/2014/main" id="{F692DCDA-4D3D-6C86-6719-054DB9967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7" name="Freeform 92">
              <a:extLst>
                <a:ext uri="{FF2B5EF4-FFF2-40B4-BE49-F238E27FC236}">
                  <a16:creationId xmlns:a16="http://schemas.microsoft.com/office/drawing/2014/main" id="{34043619-350C-5E15-B057-69C03F627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8" name="Freeform 93">
              <a:extLst>
                <a:ext uri="{FF2B5EF4-FFF2-40B4-BE49-F238E27FC236}">
                  <a16:creationId xmlns:a16="http://schemas.microsoft.com/office/drawing/2014/main" id="{5E22BD4F-0BA9-F8D2-604B-B4CB42BFC1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5FBA1F0-1B41-6083-9F16-A5535FF2A184}"/>
                </a:ext>
              </a:extLst>
            </p:cNvPr>
            <p:cNvCxnSpPr>
              <a:cxnSpLocks noChangeShapeType="1"/>
              <a:endCxn id="2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B48F53C-41D1-A1EE-155C-E616DCA7E1A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F9102DEA-2AD5-A730-E0B7-BA6330015ABE}"/>
              </a:ext>
            </a:extLst>
          </p:cNvPr>
          <p:cNvCxnSpPr>
            <a:stCxn id="17" idx="3"/>
            <a:endCxn id="23" idx="2"/>
          </p:cNvCxnSpPr>
          <p:nvPr/>
        </p:nvCxnSpPr>
        <p:spPr>
          <a:xfrm flipV="1">
            <a:off x="2656478" y="3348040"/>
            <a:ext cx="5604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6" name="Text Box 39">
            <a:extLst>
              <a:ext uri="{FF2B5EF4-FFF2-40B4-BE49-F238E27FC236}">
                <a16:creationId xmlns:a16="http://schemas.microsoft.com/office/drawing/2014/main" id="{F96F7166-5F55-DCAE-0912-1731E81B3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091120"/>
            <a:ext cx="196691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80000"/>
              </a:lnSpc>
            </a:pPr>
            <a:r>
              <a:rPr lang="en-US" altLang="en-US" sz="1800" b="1" dirty="0"/>
              <a:t>wireless access </a:t>
            </a:r>
          </a:p>
          <a:p>
            <a:pPr algn="r">
              <a:lnSpc>
                <a:spcPct val="80000"/>
              </a:lnSpc>
            </a:pPr>
            <a:r>
              <a:rPr lang="en-US" altLang="en-US" sz="1800" b="1" dirty="0"/>
              <a:t>point (54 Mbps)</a:t>
            </a:r>
          </a:p>
        </p:txBody>
      </p:sp>
      <p:cxnSp>
        <p:nvCxnSpPr>
          <p:cNvPr id="1028" name="Straight Arrow Connector 1027">
            <a:extLst>
              <a:ext uri="{FF2B5EF4-FFF2-40B4-BE49-F238E27FC236}">
                <a16:creationId xmlns:a16="http://schemas.microsoft.com/office/drawing/2014/main" id="{9F8E0665-CE22-FC87-2831-7B42E790F08F}"/>
              </a:ext>
            </a:extLst>
          </p:cNvPr>
          <p:cNvCxnSpPr>
            <a:cxnSpLocks/>
          </p:cNvCxnSpPr>
          <p:nvPr/>
        </p:nvCxnSpPr>
        <p:spPr>
          <a:xfrm flipV="1">
            <a:off x="990600" y="3729038"/>
            <a:ext cx="915988" cy="1317026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FE4CA1AF-64E1-EF90-4190-898BA5C79A13}"/>
              </a:ext>
            </a:extLst>
          </p:cNvPr>
          <p:cNvCxnSpPr>
            <a:cxnSpLocks/>
          </p:cNvCxnSpPr>
          <p:nvPr/>
        </p:nvCxnSpPr>
        <p:spPr>
          <a:xfrm flipH="1" flipV="1">
            <a:off x="4175018" y="3729038"/>
            <a:ext cx="1414269" cy="1246728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4" name="TextBox 1033">
            <a:extLst>
              <a:ext uri="{FF2B5EF4-FFF2-40B4-BE49-F238E27FC236}">
                <a16:creationId xmlns:a16="http://schemas.microsoft.com/office/drawing/2014/main" id="{BAA39A0C-75EA-94B0-796F-7F440FB44B59}"/>
              </a:ext>
            </a:extLst>
          </p:cNvPr>
          <p:cNvSpPr txBox="1"/>
          <p:nvPr/>
        </p:nvSpPr>
        <p:spPr>
          <a:xfrm>
            <a:off x="5557203" y="4982354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Packet Switch</a:t>
            </a:r>
          </a:p>
        </p:txBody>
      </p:sp>
      <p:cxnSp>
        <p:nvCxnSpPr>
          <p:cNvPr id="1035" name="Straight Arrow Connector 1034">
            <a:extLst>
              <a:ext uri="{FF2B5EF4-FFF2-40B4-BE49-F238E27FC236}">
                <a16:creationId xmlns:a16="http://schemas.microsoft.com/office/drawing/2014/main" id="{6A489212-7201-205C-86BD-459167A382AD}"/>
              </a:ext>
            </a:extLst>
          </p:cNvPr>
          <p:cNvCxnSpPr>
            <a:cxnSpLocks/>
          </p:cNvCxnSpPr>
          <p:nvPr/>
        </p:nvCxnSpPr>
        <p:spPr>
          <a:xfrm flipH="1" flipV="1">
            <a:off x="3982756" y="3007927"/>
            <a:ext cx="2768785" cy="963353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8" name="TextBox 1037">
            <a:extLst>
              <a:ext uri="{FF2B5EF4-FFF2-40B4-BE49-F238E27FC236}">
                <a16:creationId xmlns:a16="http://schemas.microsoft.com/office/drawing/2014/main" id="{BE61312C-E4E3-C78E-7E0A-AF9331D4F7A7}"/>
              </a:ext>
            </a:extLst>
          </p:cNvPr>
          <p:cNvSpPr txBox="1"/>
          <p:nvPr/>
        </p:nvSpPr>
        <p:spPr>
          <a:xfrm>
            <a:off x="6934200" y="4038600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Communication Link</a:t>
            </a:r>
          </a:p>
        </p:txBody>
      </p:sp>
    </p:spTree>
    <p:extLst>
      <p:ext uri="{BB962C8B-B14F-4D97-AF65-F5344CB8AC3E}">
        <p14:creationId xmlns:p14="http://schemas.microsoft.com/office/powerpoint/2010/main" val="10794911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40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20B4-ADE4-9362-40B1-94CF94C5170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-1313" b="65353"/>
          <a:stretch/>
        </p:blipFill>
        <p:spPr>
          <a:xfrm>
            <a:off x="5784493" y="2126131"/>
            <a:ext cx="4018870" cy="110060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C6F3F3-2310-3694-1AE4-930D53E7CC02}"/>
              </a:ext>
            </a:extLst>
          </p:cNvPr>
          <p:cNvSpPr txBox="1"/>
          <p:nvPr/>
        </p:nvSpPr>
        <p:spPr>
          <a:xfrm>
            <a:off x="9931858" y="2619896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we are transmitting large pieces of data?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48D1BF-E527-E01E-52BF-7EC2992133FA}"/>
              </a:ext>
            </a:extLst>
          </p:cNvPr>
          <p:cNvSpPr txBox="1"/>
          <p:nvPr/>
        </p:nvSpPr>
        <p:spPr>
          <a:xfrm>
            <a:off x="9982200" y="42672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must split it up!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A3E539-ABB5-3FBD-463E-E5597F5889C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4648" b="31358"/>
          <a:stretch/>
        </p:blipFill>
        <p:spPr>
          <a:xfrm>
            <a:off x="5810930" y="3446106"/>
            <a:ext cx="3966783" cy="10798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A99AD-96ED-98DB-D9D6-018A5CAA6A8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8588"/>
          <a:stretch/>
        </p:blipFill>
        <p:spPr>
          <a:xfrm>
            <a:off x="5797711" y="4757752"/>
            <a:ext cx="3966783" cy="99781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A3D531-FCDF-0118-DC8B-BEC10098061F}"/>
              </a:ext>
            </a:extLst>
          </p:cNvPr>
          <p:cNvSpPr txBox="1"/>
          <p:nvPr/>
        </p:nvSpPr>
        <p:spPr>
          <a:xfrm>
            <a:off x="5772861" y="216541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89F81-A7DC-1BC5-D88D-9AC492E41F95}"/>
              </a:ext>
            </a:extLst>
          </p:cNvPr>
          <p:cNvSpPr txBox="1"/>
          <p:nvPr/>
        </p:nvSpPr>
        <p:spPr>
          <a:xfrm>
            <a:off x="5758843" y="344610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3447C-64FE-F0E2-8E4A-B0AB710AD40B}"/>
              </a:ext>
            </a:extLst>
          </p:cNvPr>
          <p:cNvSpPr txBox="1"/>
          <p:nvPr/>
        </p:nvSpPr>
        <p:spPr>
          <a:xfrm>
            <a:off x="5758843" y="474531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16A47E-5A00-9CD0-796D-906EF68A61A5}"/>
              </a:ext>
            </a:extLst>
          </p:cNvPr>
          <p:cNvSpPr txBox="1"/>
          <p:nvPr/>
        </p:nvSpPr>
        <p:spPr>
          <a:xfrm>
            <a:off x="8092213" y="2125857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2819C-2798-D92F-F1DE-7209E5BD44C8}"/>
              </a:ext>
            </a:extLst>
          </p:cNvPr>
          <p:cNvSpPr txBox="1"/>
          <p:nvPr/>
        </p:nvSpPr>
        <p:spPr>
          <a:xfrm>
            <a:off x="8103859" y="3419561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CB3F-79E1-45C6-ADFA-D1F223CC1BE3}"/>
              </a:ext>
            </a:extLst>
          </p:cNvPr>
          <p:cNvSpPr txBox="1"/>
          <p:nvPr/>
        </p:nvSpPr>
        <p:spPr>
          <a:xfrm>
            <a:off x="8116317" y="4755048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4F75EF-98B6-DA13-2A55-6C6456DF43B7}"/>
              </a:ext>
            </a:extLst>
          </p:cNvPr>
          <p:cNvSpPr txBox="1"/>
          <p:nvPr/>
        </p:nvSpPr>
        <p:spPr>
          <a:xfrm>
            <a:off x="9931858" y="207324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19953-EB30-536E-B72A-A38308367997}"/>
              </a:ext>
            </a:extLst>
          </p:cNvPr>
          <p:cNvSpPr txBox="1"/>
          <p:nvPr/>
        </p:nvSpPr>
        <p:spPr>
          <a:xfrm>
            <a:off x="9880224" y="366899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AF31B-B9B6-F0DD-9C4B-395D1E6188AE}"/>
              </a:ext>
            </a:extLst>
          </p:cNvPr>
          <p:cNvSpPr txBox="1"/>
          <p:nvPr/>
        </p:nvSpPr>
        <p:spPr>
          <a:xfrm>
            <a:off x="9880224" y="50004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P3</a:t>
            </a:r>
          </a:p>
        </p:txBody>
      </p:sp>
    </p:spTree>
    <p:extLst>
      <p:ext uri="{BB962C8B-B14F-4D97-AF65-F5344CB8AC3E}">
        <p14:creationId xmlns:p14="http://schemas.microsoft.com/office/powerpoint/2010/main" val="23177786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41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20B4-ADE4-9362-40B1-94CF94C5170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-1313" b="65353"/>
          <a:stretch/>
        </p:blipFill>
        <p:spPr>
          <a:xfrm>
            <a:off x="5784493" y="2126131"/>
            <a:ext cx="4018870" cy="110060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C6F3F3-2310-3694-1AE4-930D53E7CC02}"/>
              </a:ext>
            </a:extLst>
          </p:cNvPr>
          <p:cNvSpPr txBox="1"/>
          <p:nvPr/>
        </p:nvSpPr>
        <p:spPr>
          <a:xfrm>
            <a:off x="9931858" y="2619896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we are transmitting large pieces of data?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48D1BF-E527-E01E-52BF-7EC2992133FA}"/>
              </a:ext>
            </a:extLst>
          </p:cNvPr>
          <p:cNvSpPr txBox="1"/>
          <p:nvPr/>
        </p:nvSpPr>
        <p:spPr>
          <a:xfrm>
            <a:off x="9982200" y="42672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must split it up!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A3E539-ABB5-3FBD-463E-E5597F5889C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4648" b="31358"/>
          <a:stretch/>
        </p:blipFill>
        <p:spPr>
          <a:xfrm>
            <a:off x="5810930" y="3446106"/>
            <a:ext cx="3966783" cy="10798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A99AD-96ED-98DB-D9D6-018A5CAA6A8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8588"/>
          <a:stretch/>
        </p:blipFill>
        <p:spPr>
          <a:xfrm>
            <a:off x="5797711" y="4757752"/>
            <a:ext cx="3966783" cy="99781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A3D531-FCDF-0118-DC8B-BEC10098061F}"/>
              </a:ext>
            </a:extLst>
          </p:cNvPr>
          <p:cNvSpPr txBox="1"/>
          <p:nvPr/>
        </p:nvSpPr>
        <p:spPr>
          <a:xfrm>
            <a:off x="5772861" y="216541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89F81-A7DC-1BC5-D88D-9AC492E41F95}"/>
              </a:ext>
            </a:extLst>
          </p:cNvPr>
          <p:cNvSpPr txBox="1"/>
          <p:nvPr/>
        </p:nvSpPr>
        <p:spPr>
          <a:xfrm>
            <a:off x="5758843" y="344610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3447C-64FE-F0E2-8E4A-B0AB710AD40B}"/>
              </a:ext>
            </a:extLst>
          </p:cNvPr>
          <p:cNvSpPr txBox="1"/>
          <p:nvPr/>
        </p:nvSpPr>
        <p:spPr>
          <a:xfrm>
            <a:off x="5758843" y="474531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16A47E-5A00-9CD0-796D-906EF68A61A5}"/>
              </a:ext>
            </a:extLst>
          </p:cNvPr>
          <p:cNvSpPr txBox="1"/>
          <p:nvPr/>
        </p:nvSpPr>
        <p:spPr>
          <a:xfrm>
            <a:off x="8092213" y="2125857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2819C-2798-D92F-F1DE-7209E5BD44C8}"/>
              </a:ext>
            </a:extLst>
          </p:cNvPr>
          <p:cNvSpPr txBox="1"/>
          <p:nvPr/>
        </p:nvSpPr>
        <p:spPr>
          <a:xfrm>
            <a:off x="8103859" y="3419561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CB3F-79E1-45C6-ADFA-D1F223CC1BE3}"/>
              </a:ext>
            </a:extLst>
          </p:cNvPr>
          <p:cNvSpPr txBox="1"/>
          <p:nvPr/>
        </p:nvSpPr>
        <p:spPr>
          <a:xfrm>
            <a:off x="8116317" y="4755048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4F75EF-98B6-DA13-2A55-6C6456DF43B7}"/>
              </a:ext>
            </a:extLst>
          </p:cNvPr>
          <p:cNvSpPr txBox="1"/>
          <p:nvPr/>
        </p:nvSpPr>
        <p:spPr>
          <a:xfrm>
            <a:off x="9931858" y="207324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19953-EB30-536E-B72A-A38308367997}"/>
              </a:ext>
            </a:extLst>
          </p:cNvPr>
          <p:cNvSpPr txBox="1"/>
          <p:nvPr/>
        </p:nvSpPr>
        <p:spPr>
          <a:xfrm>
            <a:off x="9880224" y="366899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AF31B-B9B6-F0DD-9C4B-395D1E6188AE}"/>
              </a:ext>
            </a:extLst>
          </p:cNvPr>
          <p:cNvSpPr txBox="1"/>
          <p:nvPr/>
        </p:nvSpPr>
        <p:spPr>
          <a:xfrm>
            <a:off x="9880224" y="50004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9D259-A0E3-DEDC-8B16-E65EC286948C}"/>
              </a:ext>
            </a:extLst>
          </p:cNvPr>
          <p:cNvSpPr/>
          <p:nvPr/>
        </p:nvSpPr>
        <p:spPr>
          <a:xfrm>
            <a:off x="2027183" y="3653858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32AB2C-8B55-5FE5-97E4-1B05C1CA0750}"/>
              </a:ext>
            </a:extLst>
          </p:cNvPr>
          <p:cNvSpPr/>
          <p:nvPr/>
        </p:nvSpPr>
        <p:spPr>
          <a:xfrm>
            <a:off x="775190" y="3352686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A6533-6174-8CF0-C60A-C6819C105FAC}"/>
              </a:ext>
            </a:extLst>
          </p:cNvPr>
          <p:cNvSpPr/>
          <p:nvPr/>
        </p:nvSpPr>
        <p:spPr>
          <a:xfrm>
            <a:off x="110185" y="3372396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P3</a:t>
            </a:r>
          </a:p>
        </p:txBody>
      </p:sp>
    </p:spTree>
    <p:extLst>
      <p:ext uri="{BB962C8B-B14F-4D97-AF65-F5344CB8AC3E}">
        <p14:creationId xmlns:p14="http://schemas.microsoft.com/office/powerpoint/2010/main" val="41361003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42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20B4-ADE4-9362-40B1-94CF94C5170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-1313" b="65353"/>
          <a:stretch/>
        </p:blipFill>
        <p:spPr>
          <a:xfrm>
            <a:off x="5784493" y="2126131"/>
            <a:ext cx="4018870" cy="110060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C6F3F3-2310-3694-1AE4-930D53E7CC02}"/>
              </a:ext>
            </a:extLst>
          </p:cNvPr>
          <p:cNvSpPr txBox="1"/>
          <p:nvPr/>
        </p:nvSpPr>
        <p:spPr>
          <a:xfrm>
            <a:off x="9931858" y="2619896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we are transmitting large pieces of data?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48D1BF-E527-E01E-52BF-7EC2992133FA}"/>
              </a:ext>
            </a:extLst>
          </p:cNvPr>
          <p:cNvSpPr txBox="1"/>
          <p:nvPr/>
        </p:nvSpPr>
        <p:spPr>
          <a:xfrm>
            <a:off x="9982200" y="42672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must split it up!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A3E539-ABB5-3FBD-463E-E5597F5889C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4648" b="31358"/>
          <a:stretch/>
        </p:blipFill>
        <p:spPr>
          <a:xfrm>
            <a:off x="5810930" y="3446106"/>
            <a:ext cx="3966783" cy="10798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A99AD-96ED-98DB-D9D6-018A5CAA6A8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8588"/>
          <a:stretch/>
        </p:blipFill>
        <p:spPr>
          <a:xfrm>
            <a:off x="5797711" y="4757752"/>
            <a:ext cx="3966783" cy="99781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A3D531-FCDF-0118-DC8B-BEC10098061F}"/>
              </a:ext>
            </a:extLst>
          </p:cNvPr>
          <p:cNvSpPr txBox="1"/>
          <p:nvPr/>
        </p:nvSpPr>
        <p:spPr>
          <a:xfrm>
            <a:off x="5772861" y="216541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89F81-A7DC-1BC5-D88D-9AC492E41F95}"/>
              </a:ext>
            </a:extLst>
          </p:cNvPr>
          <p:cNvSpPr txBox="1"/>
          <p:nvPr/>
        </p:nvSpPr>
        <p:spPr>
          <a:xfrm>
            <a:off x="5758843" y="344610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3447C-64FE-F0E2-8E4A-B0AB710AD40B}"/>
              </a:ext>
            </a:extLst>
          </p:cNvPr>
          <p:cNvSpPr txBox="1"/>
          <p:nvPr/>
        </p:nvSpPr>
        <p:spPr>
          <a:xfrm>
            <a:off x="5758843" y="474531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16A47E-5A00-9CD0-796D-906EF68A61A5}"/>
              </a:ext>
            </a:extLst>
          </p:cNvPr>
          <p:cNvSpPr txBox="1"/>
          <p:nvPr/>
        </p:nvSpPr>
        <p:spPr>
          <a:xfrm>
            <a:off x="8092213" y="2125857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2819C-2798-D92F-F1DE-7209E5BD44C8}"/>
              </a:ext>
            </a:extLst>
          </p:cNvPr>
          <p:cNvSpPr txBox="1"/>
          <p:nvPr/>
        </p:nvSpPr>
        <p:spPr>
          <a:xfrm>
            <a:off x="8103859" y="3419561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CB3F-79E1-45C6-ADFA-D1F223CC1BE3}"/>
              </a:ext>
            </a:extLst>
          </p:cNvPr>
          <p:cNvSpPr txBox="1"/>
          <p:nvPr/>
        </p:nvSpPr>
        <p:spPr>
          <a:xfrm>
            <a:off x="8116317" y="4755048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4F75EF-98B6-DA13-2A55-6C6456DF43B7}"/>
              </a:ext>
            </a:extLst>
          </p:cNvPr>
          <p:cNvSpPr txBox="1"/>
          <p:nvPr/>
        </p:nvSpPr>
        <p:spPr>
          <a:xfrm>
            <a:off x="9931858" y="207324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19953-EB30-536E-B72A-A38308367997}"/>
              </a:ext>
            </a:extLst>
          </p:cNvPr>
          <p:cNvSpPr txBox="1"/>
          <p:nvPr/>
        </p:nvSpPr>
        <p:spPr>
          <a:xfrm>
            <a:off x="9880224" y="366899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AF31B-B9B6-F0DD-9C4B-395D1E6188AE}"/>
              </a:ext>
            </a:extLst>
          </p:cNvPr>
          <p:cNvSpPr txBox="1"/>
          <p:nvPr/>
        </p:nvSpPr>
        <p:spPr>
          <a:xfrm>
            <a:off x="9880224" y="50004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9D259-A0E3-DEDC-8B16-E65EC286948C}"/>
              </a:ext>
            </a:extLst>
          </p:cNvPr>
          <p:cNvSpPr/>
          <p:nvPr/>
        </p:nvSpPr>
        <p:spPr>
          <a:xfrm>
            <a:off x="2388637" y="2783184"/>
            <a:ext cx="482752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32AB2C-8B55-5FE5-97E4-1B05C1CA0750}"/>
              </a:ext>
            </a:extLst>
          </p:cNvPr>
          <p:cNvSpPr/>
          <p:nvPr/>
        </p:nvSpPr>
        <p:spPr>
          <a:xfrm>
            <a:off x="2019122" y="3641957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A6533-6174-8CF0-C60A-C6819C105FAC}"/>
              </a:ext>
            </a:extLst>
          </p:cNvPr>
          <p:cNvSpPr/>
          <p:nvPr/>
        </p:nvSpPr>
        <p:spPr>
          <a:xfrm>
            <a:off x="110185" y="3372396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P3</a:t>
            </a:r>
          </a:p>
        </p:txBody>
      </p:sp>
    </p:spTree>
    <p:extLst>
      <p:ext uri="{BB962C8B-B14F-4D97-AF65-F5344CB8AC3E}">
        <p14:creationId xmlns:p14="http://schemas.microsoft.com/office/powerpoint/2010/main" val="18466651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43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20B4-ADE4-9362-40B1-94CF94C5170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-1313" b="65353"/>
          <a:stretch/>
        </p:blipFill>
        <p:spPr>
          <a:xfrm>
            <a:off x="5784493" y="2126131"/>
            <a:ext cx="4018870" cy="110060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C6F3F3-2310-3694-1AE4-930D53E7CC02}"/>
              </a:ext>
            </a:extLst>
          </p:cNvPr>
          <p:cNvSpPr txBox="1"/>
          <p:nvPr/>
        </p:nvSpPr>
        <p:spPr>
          <a:xfrm>
            <a:off x="9931858" y="2619896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we are transmitting large pieces of data?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48D1BF-E527-E01E-52BF-7EC2992133FA}"/>
              </a:ext>
            </a:extLst>
          </p:cNvPr>
          <p:cNvSpPr txBox="1"/>
          <p:nvPr/>
        </p:nvSpPr>
        <p:spPr>
          <a:xfrm>
            <a:off x="9982200" y="42672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must split it up!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A3E539-ABB5-3FBD-463E-E5597F5889C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4648" b="31358"/>
          <a:stretch/>
        </p:blipFill>
        <p:spPr>
          <a:xfrm>
            <a:off x="5810930" y="3446106"/>
            <a:ext cx="3966783" cy="10798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A99AD-96ED-98DB-D9D6-018A5CAA6A8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8588"/>
          <a:stretch/>
        </p:blipFill>
        <p:spPr>
          <a:xfrm>
            <a:off x="5797711" y="4757752"/>
            <a:ext cx="3966783" cy="99781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A3D531-FCDF-0118-DC8B-BEC10098061F}"/>
              </a:ext>
            </a:extLst>
          </p:cNvPr>
          <p:cNvSpPr txBox="1"/>
          <p:nvPr/>
        </p:nvSpPr>
        <p:spPr>
          <a:xfrm>
            <a:off x="5772861" y="216541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89F81-A7DC-1BC5-D88D-9AC492E41F95}"/>
              </a:ext>
            </a:extLst>
          </p:cNvPr>
          <p:cNvSpPr txBox="1"/>
          <p:nvPr/>
        </p:nvSpPr>
        <p:spPr>
          <a:xfrm>
            <a:off x="5758843" y="344610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3447C-64FE-F0E2-8E4A-B0AB710AD40B}"/>
              </a:ext>
            </a:extLst>
          </p:cNvPr>
          <p:cNvSpPr txBox="1"/>
          <p:nvPr/>
        </p:nvSpPr>
        <p:spPr>
          <a:xfrm>
            <a:off x="5758843" y="474531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16A47E-5A00-9CD0-796D-906EF68A61A5}"/>
              </a:ext>
            </a:extLst>
          </p:cNvPr>
          <p:cNvSpPr txBox="1"/>
          <p:nvPr/>
        </p:nvSpPr>
        <p:spPr>
          <a:xfrm>
            <a:off x="8092213" y="2125857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2819C-2798-D92F-F1DE-7209E5BD44C8}"/>
              </a:ext>
            </a:extLst>
          </p:cNvPr>
          <p:cNvSpPr txBox="1"/>
          <p:nvPr/>
        </p:nvSpPr>
        <p:spPr>
          <a:xfrm>
            <a:off x="8103859" y="3419561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CB3F-79E1-45C6-ADFA-D1F223CC1BE3}"/>
              </a:ext>
            </a:extLst>
          </p:cNvPr>
          <p:cNvSpPr txBox="1"/>
          <p:nvPr/>
        </p:nvSpPr>
        <p:spPr>
          <a:xfrm>
            <a:off x="8116317" y="4755048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4F75EF-98B6-DA13-2A55-6C6456DF43B7}"/>
              </a:ext>
            </a:extLst>
          </p:cNvPr>
          <p:cNvSpPr txBox="1"/>
          <p:nvPr/>
        </p:nvSpPr>
        <p:spPr>
          <a:xfrm>
            <a:off x="9931858" y="207324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19953-EB30-536E-B72A-A38308367997}"/>
              </a:ext>
            </a:extLst>
          </p:cNvPr>
          <p:cNvSpPr txBox="1"/>
          <p:nvPr/>
        </p:nvSpPr>
        <p:spPr>
          <a:xfrm>
            <a:off x="9880224" y="366899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AF31B-B9B6-F0DD-9C4B-395D1E6188AE}"/>
              </a:ext>
            </a:extLst>
          </p:cNvPr>
          <p:cNvSpPr txBox="1"/>
          <p:nvPr/>
        </p:nvSpPr>
        <p:spPr>
          <a:xfrm>
            <a:off x="9880224" y="50004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9D259-A0E3-DEDC-8B16-E65EC286948C}"/>
              </a:ext>
            </a:extLst>
          </p:cNvPr>
          <p:cNvSpPr/>
          <p:nvPr/>
        </p:nvSpPr>
        <p:spPr>
          <a:xfrm>
            <a:off x="2388637" y="2783184"/>
            <a:ext cx="482752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32AB2C-8B55-5FE5-97E4-1B05C1CA0750}"/>
              </a:ext>
            </a:extLst>
          </p:cNvPr>
          <p:cNvSpPr/>
          <p:nvPr/>
        </p:nvSpPr>
        <p:spPr>
          <a:xfrm>
            <a:off x="2590349" y="3925540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A6533-6174-8CF0-C60A-C6819C105FAC}"/>
              </a:ext>
            </a:extLst>
          </p:cNvPr>
          <p:cNvSpPr/>
          <p:nvPr/>
        </p:nvSpPr>
        <p:spPr>
          <a:xfrm>
            <a:off x="1953651" y="3668993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P3</a:t>
            </a:r>
          </a:p>
        </p:txBody>
      </p:sp>
    </p:spTree>
    <p:extLst>
      <p:ext uri="{BB962C8B-B14F-4D97-AF65-F5344CB8AC3E}">
        <p14:creationId xmlns:p14="http://schemas.microsoft.com/office/powerpoint/2010/main" val="31565502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44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20B4-ADE4-9362-40B1-94CF94C5170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-1313" b="65353"/>
          <a:stretch/>
        </p:blipFill>
        <p:spPr>
          <a:xfrm>
            <a:off x="5784493" y="2126131"/>
            <a:ext cx="4018870" cy="110060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C6F3F3-2310-3694-1AE4-930D53E7CC02}"/>
              </a:ext>
            </a:extLst>
          </p:cNvPr>
          <p:cNvSpPr txBox="1"/>
          <p:nvPr/>
        </p:nvSpPr>
        <p:spPr>
          <a:xfrm>
            <a:off x="9931858" y="2619896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we are transmitting large pieces of data?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48D1BF-E527-E01E-52BF-7EC2992133FA}"/>
              </a:ext>
            </a:extLst>
          </p:cNvPr>
          <p:cNvSpPr txBox="1"/>
          <p:nvPr/>
        </p:nvSpPr>
        <p:spPr>
          <a:xfrm>
            <a:off x="9982200" y="42672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must split it up!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A3E539-ABB5-3FBD-463E-E5597F5889C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4648" b="31358"/>
          <a:stretch/>
        </p:blipFill>
        <p:spPr>
          <a:xfrm>
            <a:off x="5810930" y="3446106"/>
            <a:ext cx="3966783" cy="10798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A99AD-96ED-98DB-D9D6-018A5CAA6A8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8588"/>
          <a:stretch/>
        </p:blipFill>
        <p:spPr>
          <a:xfrm>
            <a:off x="5797711" y="4757752"/>
            <a:ext cx="3966783" cy="99781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A3D531-FCDF-0118-DC8B-BEC10098061F}"/>
              </a:ext>
            </a:extLst>
          </p:cNvPr>
          <p:cNvSpPr txBox="1"/>
          <p:nvPr/>
        </p:nvSpPr>
        <p:spPr>
          <a:xfrm>
            <a:off x="5772861" y="216541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89F81-A7DC-1BC5-D88D-9AC492E41F95}"/>
              </a:ext>
            </a:extLst>
          </p:cNvPr>
          <p:cNvSpPr txBox="1"/>
          <p:nvPr/>
        </p:nvSpPr>
        <p:spPr>
          <a:xfrm>
            <a:off x="5758843" y="344610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3447C-64FE-F0E2-8E4A-B0AB710AD40B}"/>
              </a:ext>
            </a:extLst>
          </p:cNvPr>
          <p:cNvSpPr txBox="1"/>
          <p:nvPr/>
        </p:nvSpPr>
        <p:spPr>
          <a:xfrm>
            <a:off x="5758843" y="474531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16A47E-5A00-9CD0-796D-906EF68A61A5}"/>
              </a:ext>
            </a:extLst>
          </p:cNvPr>
          <p:cNvSpPr txBox="1"/>
          <p:nvPr/>
        </p:nvSpPr>
        <p:spPr>
          <a:xfrm>
            <a:off x="8092213" y="2125857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2819C-2798-D92F-F1DE-7209E5BD44C8}"/>
              </a:ext>
            </a:extLst>
          </p:cNvPr>
          <p:cNvSpPr txBox="1"/>
          <p:nvPr/>
        </p:nvSpPr>
        <p:spPr>
          <a:xfrm>
            <a:off x="8103859" y="3419561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CB3F-79E1-45C6-ADFA-D1F223CC1BE3}"/>
              </a:ext>
            </a:extLst>
          </p:cNvPr>
          <p:cNvSpPr txBox="1"/>
          <p:nvPr/>
        </p:nvSpPr>
        <p:spPr>
          <a:xfrm>
            <a:off x="8116317" y="4755048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4F75EF-98B6-DA13-2A55-6C6456DF43B7}"/>
              </a:ext>
            </a:extLst>
          </p:cNvPr>
          <p:cNvSpPr txBox="1"/>
          <p:nvPr/>
        </p:nvSpPr>
        <p:spPr>
          <a:xfrm>
            <a:off x="9931858" y="207324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19953-EB30-536E-B72A-A38308367997}"/>
              </a:ext>
            </a:extLst>
          </p:cNvPr>
          <p:cNvSpPr txBox="1"/>
          <p:nvPr/>
        </p:nvSpPr>
        <p:spPr>
          <a:xfrm>
            <a:off x="9880224" y="366899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AF31B-B9B6-F0DD-9C4B-395D1E6188AE}"/>
              </a:ext>
            </a:extLst>
          </p:cNvPr>
          <p:cNvSpPr txBox="1"/>
          <p:nvPr/>
        </p:nvSpPr>
        <p:spPr>
          <a:xfrm>
            <a:off x="9880224" y="50004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9D259-A0E3-DEDC-8B16-E65EC286948C}"/>
              </a:ext>
            </a:extLst>
          </p:cNvPr>
          <p:cNvSpPr/>
          <p:nvPr/>
        </p:nvSpPr>
        <p:spPr>
          <a:xfrm>
            <a:off x="2667633" y="3986024"/>
            <a:ext cx="482752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32AB2C-8B55-5FE5-97E4-1B05C1CA0750}"/>
              </a:ext>
            </a:extLst>
          </p:cNvPr>
          <p:cNvSpPr/>
          <p:nvPr/>
        </p:nvSpPr>
        <p:spPr>
          <a:xfrm>
            <a:off x="2574171" y="4658822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A6533-6174-8CF0-C60A-C6819C105FAC}"/>
              </a:ext>
            </a:extLst>
          </p:cNvPr>
          <p:cNvSpPr/>
          <p:nvPr/>
        </p:nvSpPr>
        <p:spPr>
          <a:xfrm>
            <a:off x="1953651" y="3668993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P3</a:t>
            </a:r>
          </a:p>
        </p:txBody>
      </p:sp>
    </p:spTree>
    <p:extLst>
      <p:ext uri="{BB962C8B-B14F-4D97-AF65-F5344CB8AC3E}">
        <p14:creationId xmlns:p14="http://schemas.microsoft.com/office/powerpoint/2010/main" val="9329970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45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20B4-ADE4-9362-40B1-94CF94C5170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-1313" b="65353"/>
          <a:stretch/>
        </p:blipFill>
        <p:spPr>
          <a:xfrm>
            <a:off x="5784493" y="2126131"/>
            <a:ext cx="4018870" cy="110060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C6F3F3-2310-3694-1AE4-930D53E7CC02}"/>
              </a:ext>
            </a:extLst>
          </p:cNvPr>
          <p:cNvSpPr txBox="1"/>
          <p:nvPr/>
        </p:nvSpPr>
        <p:spPr>
          <a:xfrm>
            <a:off x="9931858" y="2619896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we are transmitting large pieces of data?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48D1BF-E527-E01E-52BF-7EC2992133FA}"/>
              </a:ext>
            </a:extLst>
          </p:cNvPr>
          <p:cNvSpPr txBox="1"/>
          <p:nvPr/>
        </p:nvSpPr>
        <p:spPr>
          <a:xfrm>
            <a:off x="9982200" y="42672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must split it up!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A3E539-ABB5-3FBD-463E-E5597F5889C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4648" b="31358"/>
          <a:stretch/>
        </p:blipFill>
        <p:spPr>
          <a:xfrm>
            <a:off x="5810930" y="3446106"/>
            <a:ext cx="3966783" cy="10798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A99AD-96ED-98DB-D9D6-018A5CAA6A8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8588"/>
          <a:stretch/>
        </p:blipFill>
        <p:spPr>
          <a:xfrm>
            <a:off x="5797711" y="4757752"/>
            <a:ext cx="3966783" cy="99781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A3D531-FCDF-0118-DC8B-BEC10098061F}"/>
              </a:ext>
            </a:extLst>
          </p:cNvPr>
          <p:cNvSpPr txBox="1"/>
          <p:nvPr/>
        </p:nvSpPr>
        <p:spPr>
          <a:xfrm>
            <a:off x="5772861" y="216541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89F81-A7DC-1BC5-D88D-9AC492E41F95}"/>
              </a:ext>
            </a:extLst>
          </p:cNvPr>
          <p:cNvSpPr txBox="1"/>
          <p:nvPr/>
        </p:nvSpPr>
        <p:spPr>
          <a:xfrm>
            <a:off x="5758843" y="344610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3447C-64FE-F0E2-8E4A-B0AB710AD40B}"/>
              </a:ext>
            </a:extLst>
          </p:cNvPr>
          <p:cNvSpPr txBox="1"/>
          <p:nvPr/>
        </p:nvSpPr>
        <p:spPr>
          <a:xfrm>
            <a:off x="5758843" y="474531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16A47E-5A00-9CD0-796D-906EF68A61A5}"/>
              </a:ext>
            </a:extLst>
          </p:cNvPr>
          <p:cNvSpPr txBox="1"/>
          <p:nvPr/>
        </p:nvSpPr>
        <p:spPr>
          <a:xfrm>
            <a:off x="8092213" y="2125857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2819C-2798-D92F-F1DE-7209E5BD44C8}"/>
              </a:ext>
            </a:extLst>
          </p:cNvPr>
          <p:cNvSpPr txBox="1"/>
          <p:nvPr/>
        </p:nvSpPr>
        <p:spPr>
          <a:xfrm>
            <a:off x="8103859" y="3419561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CB3F-79E1-45C6-ADFA-D1F223CC1BE3}"/>
              </a:ext>
            </a:extLst>
          </p:cNvPr>
          <p:cNvSpPr txBox="1"/>
          <p:nvPr/>
        </p:nvSpPr>
        <p:spPr>
          <a:xfrm>
            <a:off x="8116317" y="4755048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4F75EF-98B6-DA13-2A55-6C6456DF43B7}"/>
              </a:ext>
            </a:extLst>
          </p:cNvPr>
          <p:cNvSpPr txBox="1"/>
          <p:nvPr/>
        </p:nvSpPr>
        <p:spPr>
          <a:xfrm>
            <a:off x="9931858" y="207324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19953-EB30-536E-B72A-A38308367997}"/>
              </a:ext>
            </a:extLst>
          </p:cNvPr>
          <p:cNvSpPr txBox="1"/>
          <p:nvPr/>
        </p:nvSpPr>
        <p:spPr>
          <a:xfrm>
            <a:off x="9880224" y="366899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AF31B-B9B6-F0DD-9C4B-395D1E6188AE}"/>
              </a:ext>
            </a:extLst>
          </p:cNvPr>
          <p:cNvSpPr txBox="1"/>
          <p:nvPr/>
        </p:nvSpPr>
        <p:spPr>
          <a:xfrm>
            <a:off x="9880224" y="50004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9D259-A0E3-DEDC-8B16-E65EC286948C}"/>
              </a:ext>
            </a:extLst>
          </p:cNvPr>
          <p:cNvSpPr/>
          <p:nvPr/>
        </p:nvSpPr>
        <p:spPr>
          <a:xfrm>
            <a:off x="2667633" y="3986024"/>
            <a:ext cx="482752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32AB2C-8B55-5FE5-97E4-1B05C1CA0750}"/>
              </a:ext>
            </a:extLst>
          </p:cNvPr>
          <p:cNvSpPr/>
          <p:nvPr/>
        </p:nvSpPr>
        <p:spPr>
          <a:xfrm>
            <a:off x="1842779" y="5085831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A6533-6174-8CF0-C60A-C6819C105FAC}"/>
              </a:ext>
            </a:extLst>
          </p:cNvPr>
          <p:cNvSpPr/>
          <p:nvPr/>
        </p:nvSpPr>
        <p:spPr>
          <a:xfrm>
            <a:off x="1953651" y="3668993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P3</a:t>
            </a:r>
          </a:p>
        </p:txBody>
      </p:sp>
    </p:spTree>
    <p:extLst>
      <p:ext uri="{BB962C8B-B14F-4D97-AF65-F5344CB8AC3E}">
        <p14:creationId xmlns:p14="http://schemas.microsoft.com/office/powerpoint/2010/main" val="32963882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46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20B4-ADE4-9362-40B1-94CF94C5170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-1313" b="65353"/>
          <a:stretch/>
        </p:blipFill>
        <p:spPr>
          <a:xfrm>
            <a:off x="5784493" y="2126131"/>
            <a:ext cx="4018870" cy="110060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C6F3F3-2310-3694-1AE4-930D53E7CC02}"/>
              </a:ext>
            </a:extLst>
          </p:cNvPr>
          <p:cNvSpPr txBox="1"/>
          <p:nvPr/>
        </p:nvSpPr>
        <p:spPr>
          <a:xfrm>
            <a:off x="9931858" y="2619896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we are transmitting large pieces of data?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48D1BF-E527-E01E-52BF-7EC2992133FA}"/>
              </a:ext>
            </a:extLst>
          </p:cNvPr>
          <p:cNvSpPr txBox="1"/>
          <p:nvPr/>
        </p:nvSpPr>
        <p:spPr>
          <a:xfrm>
            <a:off x="9982200" y="42672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must split it up!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A3E539-ABB5-3FBD-463E-E5597F5889C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4648" b="31358"/>
          <a:stretch/>
        </p:blipFill>
        <p:spPr>
          <a:xfrm>
            <a:off x="5810930" y="3446106"/>
            <a:ext cx="3966783" cy="10798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A99AD-96ED-98DB-D9D6-018A5CAA6A8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8588"/>
          <a:stretch/>
        </p:blipFill>
        <p:spPr>
          <a:xfrm>
            <a:off x="5797711" y="4757752"/>
            <a:ext cx="3966783" cy="99781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A3D531-FCDF-0118-DC8B-BEC10098061F}"/>
              </a:ext>
            </a:extLst>
          </p:cNvPr>
          <p:cNvSpPr txBox="1"/>
          <p:nvPr/>
        </p:nvSpPr>
        <p:spPr>
          <a:xfrm>
            <a:off x="5772861" y="216541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89F81-A7DC-1BC5-D88D-9AC492E41F95}"/>
              </a:ext>
            </a:extLst>
          </p:cNvPr>
          <p:cNvSpPr txBox="1"/>
          <p:nvPr/>
        </p:nvSpPr>
        <p:spPr>
          <a:xfrm>
            <a:off x="5758843" y="344610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3447C-64FE-F0E2-8E4A-B0AB710AD40B}"/>
              </a:ext>
            </a:extLst>
          </p:cNvPr>
          <p:cNvSpPr txBox="1"/>
          <p:nvPr/>
        </p:nvSpPr>
        <p:spPr>
          <a:xfrm>
            <a:off x="5758843" y="474531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16A47E-5A00-9CD0-796D-906EF68A61A5}"/>
              </a:ext>
            </a:extLst>
          </p:cNvPr>
          <p:cNvSpPr txBox="1"/>
          <p:nvPr/>
        </p:nvSpPr>
        <p:spPr>
          <a:xfrm>
            <a:off x="8092213" y="2125857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2819C-2798-D92F-F1DE-7209E5BD44C8}"/>
              </a:ext>
            </a:extLst>
          </p:cNvPr>
          <p:cNvSpPr txBox="1"/>
          <p:nvPr/>
        </p:nvSpPr>
        <p:spPr>
          <a:xfrm>
            <a:off x="8103859" y="3419561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CB3F-79E1-45C6-ADFA-D1F223CC1BE3}"/>
              </a:ext>
            </a:extLst>
          </p:cNvPr>
          <p:cNvSpPr txBox="1"/>
          <p:nvPr/>
        </p:nvSpPr>
        <p:spPr>
          <a:xfrm>
            <a:off x="8116317" y="4755048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4F75EF-98B6-DA13-2A55-6C6456DF43B7}"/>
              </a:ext>
            </a:extLst>
          </p:cNvPr>
          <p:cNvSpPr txBox="1"/>
          <p:nvPr/>
        </p:nvSpPr>
        <p:spPr>
          <a:xfrm>
            <a:off x="9931858" y="207324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19953-EB30-536E-B72A-A38308367997}"/>
              </a:ext>
            </a:extLst>
          </p:cNvPr>
          <p:cNvSpPr txBox="1"/>
          <p:nvPr/>
        </p:nvSpPr>
        <p:spPr>
          <a:xfrm>
            <a:off x="9880224" y="366899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AF31B-B9B6-F0DD-9C4B-395D1E6188AE}"/>
              </a:ext>
            </a:extLst>
          </p:cNvPr>
          <p:cNvSpPr txBox="1"/>
          <p:nvPr/>
        </p:nvSpPr>
        <p:spPr>
          <a:xfrm>
            <a:off x="9880224" y="50004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9D259-A0E3-DEDC-8B16-E65EC286948C}"/>
              </a:ext>
            </a:extLst>
          </p:cNvPr>
          <p:cNvSpPr/>
          <p:nvPr/>
        </p:nvSpPr>
        <p:spPr>
          <a:xfrm>
            <a:off x="2609268" y="4635022"/>
            <a:ext cx="482752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32AB2C-8B55-5FE5-97E4-1B05C1CA0750}"/>
              </a:ext>
            </a:extLst>
          </p:cNvPr>
          <p:cNvSpPr/>
          <p:nvPr/>
        </p:nvSpPr>
        <p:spPr>
          <a:xfrm>
            <a:off x="1842779" y="5085831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A6533-6174-8CF0-C60A-C6819C105FAC}"/>
              </a:ext>
            </a:extLst>
          </p:cNvPr>
          <p:cNvSpPr/>
          <p:nvPr/>
        </p:nvSpPr>
        <p:spPr>
          <a:xfrm>
            <a:off x="2536832" y="3921607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P3</a:t>
            </a:r>
          </a:p>
        </p:txBody>
      </p:sp>
    </p:spTree>
    <p:extLst>
      <p:ext uri="{BB962C8B-B14F-4D97-AF65-F5344CB8AC3E}">
        <p14:creationId xmlns:p14="http://schemas.microsoft.com/office/powerpoint/2010/main" val="14812316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47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20B4-ADE4-9362-40B1-94CF94C5170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-1313" b="65353"/>
          <a:stretch/>
        </p:blipFill>
        <p:spPr>
          <a:xfrm>
            <a:off x="5784493" y="2126131"/>
            <a:ext cx="4018870" cy="110060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C6F3F3-2310-3694-1AE4-930D53E7CC02}"/>
              </a:ext>
            </a:extLst>
          </p:cNvPr>
          <p:cNvSpPr txBox="1"/>
          <p:nvPr/>
        </p:nvSpPr>
        <p:spPr>
          <a:xfrm>
            <a:off x="9931858" y="2619896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we are transmitting large pieces of data?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48D1BF-E527-E01E-52BF-7EC2992133FA}"/>
              </a:ext>
            </a:extLst>
          </p:cNvPr>
          <p:cNvSpPr txBox="1"/>
          <p:nvPr/>
        </p:nvSpPr>
        <p:spPr>
          <a:xfrm>
            <a:off x="9982200" y="42672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must split it up!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A3E539-ABB5-3FBD-463E-E5597F5889C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4648" b="31358"/>
          <a:stretch/>
        </p:blipFill>
        <p:spPr>
          <a:xfrm>
            <a:off x="5810930" y="3446106"/>
            <a:ext cx="3966783" cy="10798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A99AD-96ED-98DB-D9D6-018A5CAA6A8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8588"/>
          <a:stretch/>
        </p:blipFill>
        <p:spPr>
          <a:xfrm>
            <a:off x="5797711" y="4757752"/>
            <a:ext cx="3966783" cy="99781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A3D531-FCDF-0118-DC8B-BEC10098061F}"/>
              </a:ext>
            </a:extLst>
          </p:cNvPr>
          <p:cNvSpPr txBox="1"/>
          <p:nvPr/>
        </p:nvSpPr>
        <p:spPr>
          <a:xfrm>
            <a:off x="5772861" y="216541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89F81-A7DC-1BC5-D88D-9AC492E41F95}"/>
              </a:ext>
            </a:extLst>
          </p:cNvPr>
          <p:cNvSpPr txBox="1"/>
          <p:nvPr/>
        </p:nvSpPr>
        <p:spPr>
          <a:xfrm>
            <a:off x="5758843" y="344610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3447C-64FE-F0E2-8E4A-B0AB710AD40B}"/>
              </a:ext>
            </a:extLst>
          </p:cNvPr>
          <p:cNvSpPr txBox="1"/>
          <p:nvPr/>
        </p:nvSpPr>
        <p:spPr>
          <a:xfrm>
            <a:off x="5758843" y="474531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16A47E-5A00-9CD0-796D-906EF68A61A5}"/>
              </a:ext>
            </a:extLst>
          </p:cNvPr>
          <p:cNvSpPr txBox="1"/>
          <p:nvPr/>
        </p:nvSpPr>
        <p:spPr>
          <a:xfrm>
            <a:off x="8092213" y="2125857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2819C-2798-D92F-F1DE-7209E5BD44C8}"/>
              </a:ext>
            </a:extLst>
          </p:cNvPr>
          <p:cNvSpPr txBox="1"/>
          <p:nvPr/>
        </p:nvSpPr>
        <p:spPr>
          <a:xfrm>
            <a:off x="8103859" y="3419561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CB3F-79E1-45C6-ADFA-D1F223CC1BE3}"/>
              </a:ext>
            </a:extLst>
          </p:cNvPr>
          <p:cNvSpPr txBox="1"/>
          <p:nvPr/>
        </p:nvSpPr>
        <p:spPr>
          <a:xfrm>
            <a:off x="8116317" y="4755048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4F75EF-98B6-DA13-2A55-6C6456DF43B7}"/>
              </a:ext>
            </a:extLst>
          </p:cNvPr>
          <p:cNvSpPr txBox="1"/>
          <p:nvPr/>
        </p:nvSpPr>
        <p:spPr>
          <a:xfrm>
            <a:off x="9931858" y="207324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19953-EB30-536E-B72A-A38308367997}"/>
              </a:ext>
            </a:extLst>
          </p:cNvPr>
          <p:cNvSpPr txBox="1"/>
          <p:nvPr/>
        </p:nvSpPr>
        <p:spPr>
          <a:xfrm>
            <a:off x="9880224" y="366899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AF31B-B9B6-F0DD-9C4B-395D1E6188AE}"/>
              </a:ext>
            </a:extLst>
          </p:cNvPr>
          <p:cNvSpPr txBox="1"/>
          <p:nvPr/>
        </p:nvSpPr>
        <p:spPr>
          <a:xfrm>
            <a:off x="9880224" y="50004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9D259-A0E3-DEDC-8B16-E65EC286948C}"/>
              </a:ext>
            </a:extLst>
          </p:cNvPr>
          <p:cNvSpPr/>
          <p:nvPr/>
        </p:nvSpPr>
        <p:spPr>
          <a:xfrm>
            <a:off x="3423277" y="5059719"/>
            <a:ext cx="482752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32AB2C-8B55-5FE5-97E4-1B05C1CA0750}"/>
              </a:ext>
            </a:extLst>
          </p:cNvPr>
          <p:cNvSpPr/>
          <p:nvPr/>
        </p:nvSpPr>
        <p:spPr>
          <a:xfrm>
            <a:off x="1842779" y="5085831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A6533-6174-8CF0-C60A-C6819C105FAC}"/>
              </a:ext>
            </a:extLst>
          </p:cNvPr>
          <p:cNvSpPr/>
          <p:nvPr/>
        </p:nvSpPr>
        <p:spPr>
          <a:xfrm>
            <a:off x="2536832" y="3921607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P3</a:t>
            </a:r>
          </a:p>
        </p:txBody>
      </p:sp>
    </p:spTree>
    <p:extLst>
      <p:ext uri="{BB962C8B-B14F-4D97-AF65-F5344CB8AC3E}">
        <p14:creationId xmlns:p14="http://schemas.microsoft.com/office/powerpoint/2010/main" val="1548049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48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20B4-ADE4-9362-40B1-94CF94C5170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-1313" b="65353"/>
          <a:stretch/>
        </p:blipFill>
        <p:spPr>
          <a:xfrm>
            <a:off x="5784493" y="2126131"/>
            <a:ext cx="4018870" cy="110060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C6F3F3-2310-3694-1AE4-930D53E7CC02}"/>
              </a:ext>
            </a:extLst>
          </p:cNvPr>
          <p:cNvSpPr txBox="1"/>
          <p:nvPr/>
        </p:nvSpPr>
        <p:spPr>
          <a:xfrm>
            <a:off x="9931858" y="2619896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we are transmitting large pieces of data?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48D1BF-E527-E01E-52BF-7EC2992133FA}"/>
              </a:ext>
            </a:extLst>
          </p:cNvPr>
          <p:cNvSpPr txBox="1"/>
          <p:nvPr/>
        </p:nvSpPr>
        <p:spPr>
          <a:xfrm>
            <a:off x="9982200" y="42672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must split it up!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A3E539-ABB5-3FBD-463E-E5597F5889C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4648" b="31358"/>
          <a:stretch/>
        </p:blipFill>
        <p:spPr>
          <a:xfrm>
            <a:off x="5810930" y="3446106"/>
            <a:ext cx="3966783" cy="10798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A99AD-96ED-98DB-D9D6-018A5CAA6A8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8588"/>
          <a:stretch/>
        </p:blipFill>
        <p:spPr>
          <a:xfrm>
            <a:off x="5797711" y="4757752"/>
            <a:ext cx="3966783" cy="99781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A3D531-FCDF-0118-DC8B-BEC10098061F}"/>
              </a:ext>
            </a:extLst>
          </p:cNvPr>
          <p:cNvSpPr txBox="1"/>
          <p:nvPr/>
        </p:nvSpPr>
        <p:spPr>
          <a:xfrm>
            <a:off x="5772861" y="216541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89F81-A7DC-1BC5-D88D-9AC492E41F95}"/>
              </a:ext>
            </a:extLst>
          </p:cNvPr>
          <p:cNvSpPr txBox="1"/>
          <p:nvPr/>
        </p:nvSpPr>
        <p:spPr>
          <a:xfrm>
            <a:off x="5758843" y="344610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3447C-64FE-F0E2-8E4A-B0AB710AD40B}"/>
              </a:ext>
            </a:extLst>
          </p:cNvPr>
          <p:cNvSpPr txBox="1"/>
          <p:nvPr/>
        </p:nvSpPr>
        <p:spPr>
          <a:xfrm>
            <a:off x="5758843" y="474531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16A47E-5A00-9CD0-796D-906EF68A61A5}"/>
              </a:ext>
            </a:extLst>
          </p:cNvPr>
          <p:cNvSpPr txBox="1"/>
          <p:nvPr/>
        </p:nvSpPr>
        <p:spPr>
          <a:xfrm>
            <a:off x="8092213" y="2125857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2819C-2798-D92F-F1DE-7209E5BD44C8}"/>
              </a:ext>
            </a:extLst>
          </p:cNvPr>
          <p:cNvSpPr txBox="1"/>
          <p:nvPr/>
        </p:nvSpPr>
        <p:spPr>
          <a:xfrm>
            <a:off x="8103859" y="3419561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CB3F-79E1-45C6-ADFA-D1F223CC1BE3}"/>
              </a:ext>
            </a:extLst>
          </p:cNvPr>
          <p:cNvSpPr txBox="1"/>
          <p:nvPr/>
        </p:nvSpPr>
        <p:spPr>
          <a:xfrm>
            <a:off x="8116317" y="4755048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4F75EF-98B6-DA13-2A55-6C6456DF43B7}"/>
              </a:ext>
            </a:extLst>
          </p:cNvPr>
          <p:cNvSpPr txBox="1"/>
          <p:nvPr/>
        </p:nvSpPr>
        <p:spPr>
          <a:xfrm>
            <a:off x="9931858" y="207324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19953-EB30-536E-B72A-A38308367997}"/>
              </a:ext>
            </a:extLst>
          </p:cNvPr>
          <p:cNvSpPr txBox="1"/>
          <p:nvPr/>
        </p:nvSpPr>
        <p:spPr>
          <a:xfrm>
            <a:off x="9880224" y="366899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AF31B-B9B6-F0DD-9C4B-395D1E6188AE}"/>
              </a:ext>
            </a:extLst>
          </p:cNvPr>
          <p:cNvSpPr txBox="1"/>
          <p:nvPr/>
        </p:nvSpPr>
        <p:spPr>
          <a:xfrm>
            <a:off x="9880224" y="50004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9D259-A0E3-DEDC-8B16-E65EC286948C}"/>
              </a:ext>
            </a:extLst>
          </p:cNvPr>
          <p:cNvSpPr/>
          <p:nvPr/>
        </p:nvSpPr>
        <p:spPr>
          <a:xfrm>
            <a:off x="3423277" y="5059719"/>
            <a:ext cx="482752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32AB2C-8B55-5FE5-97E4-1B05C1CA0750}"/>
              </a:ext>
            </a:extLst>
          </p:cNvPr>
          <p:cNvSpPr/>
          <p:nvPr/>
        </p:nvSpPr>
        <p:spPr>
          <a:xfrm>
            <a:off x="1842779" y="5085831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A6533-6174-8CF0-C60A-C6819C105FAC}"/>
              </a:ext>
            </a:extLst>
          </p:cNvPr>
          <p:cNvSpPr/>
          <p:nvPr/>
        </p:nvSpPr>
        <p:spPr>
          <a:xfrm>
            <a:off x="2594194" y="4701980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P3</a:t>
            </a:r>
          </a:p>
        </p:txBody>
      </p:sp>
    </p:spTree>
    <p:extLst>
      <p:ext uri="{BB962C8B-B14F-4D97-AF65-F5344CB8AC3E}">
        <p14:creationId xmlns:p14="http://schemas.microsoft.com/office/powerpoint/2010/main" val="21506654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49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20B4-ADE4-9362-40B1-94CF94C5170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-1313" b="65353"/>
          <a:stretch/>
        </p:blipFill>
        <p:spPr>
          <a:xfrm>
            <a:off x="5784493" y="2126131"/>
            <a:ext cx="4018870" cy="110060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C6F3F3-2310-3694-1AE4-930D53E7CC02}"/>
              </a:ext>
            </a:extLst>
          </p:cNvPr>
          <p:cNvSpPr txBox="1"/>
          <p:nvPr/>
        </p:nvSpPr>
        <p:spPr>
          <a:xfrm>
            <a:off x="9931858" y="2619896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we are transmitting large pieces of data?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48D1BF-E527-E01E-52BF-7EC2992133FA}"/>
              </a:ext>
            </a:extLst>
          </p:cNvPr>
          <p:cNvSpPr txBox="1"/>
          <p:nvPr/>
        </p:nvSpPr>
        <p:spPr>
          <a:xfrm>
            <a:off x="9982200" y="42672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must split it up!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A3E539-ABB5-3FBD-463E-E5597F5889C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4648" b="31358"/>
          <a:stretch/>
        </p:blipFill>
        <p:spPr>
          <a:xfrm>
            <a:off x="5810930" y="3446106"/>
            <a:ext cx="3966783" cy="10798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A99AD-96ED-98DB-D9D6-018A5CAA6A8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8588"/>
          <a:stretch/>
        </p:blipFill>
        <p:spPr>
          <a:xfrm>
            <a:off x="5797711" y="4757752"/>
            <a:ext cx="3966783" cy="99781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A3D531-FCDF-0118-DC8B-BEC10098061F}"/>
              </a:ext>
            </a:extLst>
          </p:cNvPr>
          <p:cNvSpPr txBox="1"/>
          <p:nvPr/>
        </p:nvSpPr>
        <p:spPr>
          <a:xfrm>
            <a:off x="5772861" y="216541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89F81-A7DC-1BC5-D88D-9AC492E41F95}"/>
              </a:ext>
            </a:extLst>
          </p:cNvPr>
          <p:cNvSpPr txBox="1"/>
          <p:nvPr/>
        </p:nvSpPr>
        <p:spPr>
          <a:xfrm>
            <a:off x="5758843" y="344610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3447C-64FE-F0E2-8E4A-B0AB710AD40B}"/>
              </a:ext>
            </a:extLst>
          </p:cNvPr>
          <p:cNvSpPr txBox="1"/>
          <p:nvPr/>
        </p:nvSpPr>
        <p:spPr>
          <a:xfrm>
            <a:off x="5758843" y="474531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16A47E-5A00-9CD0-796D-906EF68A61A5}"/>
              </a:ext>
            </a:extLst>
          </p:cNvPr>
          <p:cNvSpPr txBox="1"/>
          <p:nvPr/>
        </p:nvSpPr>
        <p:spPr>
          <a:xfrm>
            <a:off x="8092213" y="2125857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2819C-2798-D92F-F1DE-7209E5BD44C8}"/>
              </a:ext>
            </a:extLst>
          </p:cNvPr>
          <p:cNvSpPr txBox="1"/>
          <p:nvPr/>
        </p:nvSpPr>
        <p:spPr>
          <a:xfrm>
            <a:off x="8103859" y="3419561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CB3F-79E1-45C6-ADFA-D1F223CC1BE3}"/>
              </a:ext>
            </a:extLst>
          </p:cNvPr>
          <p:cNvSpPr txBox="1"/>
          <p:nvPr/>
        </p:nvSpPr>
        <p:spPr>
          <a:xfrm>
            <a:off x="8116317" y="4755048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4F75EF-98B6-DA13-2A55-6C6456DF43B7}"/>
              </a:ext>
            </a:extLst>
          </p:cNvPr>
          <p:cNvSpPr txBox="1"/>
          <p:nvPr/>
        </p:nvSpPr>
        <p:spPr>
          <a:xfrm>
            <a:off x="9931858" y="207324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19953-EB30-536E-B72A-A38308367997}"/>
              </a:ext>
            </a:extLst>
          </p:cNvPr>
          <p:cNvSpPr txBox="1"/>
          <p:nvPr/>
        </p:nvSpPr>
        <p:spPr>
          <a:xfrm>
            <a:off x="9880224" y="366899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AF31B-B9B6-F0DD-9C4B-395D1E6188AE}"/>
              </a:ext>
            </a:extLst>
          </p:cNvPr>
          <p:cNvSpPr txBox="1"/>
          <p:nvPr/>
        </p:nvSpPr>
        <p:spPr>
          <a:xfrm>
            <a:off x="9880224" y="50004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9D259-A0E3-DEDC-8B16-E65EC286948C}"/>
              </a:ext>
            </a:extLst>
          </p:cNvPr>
          <p:cNvSpPr/>
          <p:nvPr/>
        </p:nvSpPr>
        <p:spPr>
          <a:xfrm>
            <a:off x="3423277" y="5059719"/>
            <a:ext cx="482752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32AB2C-8B55-5FE5-97E4-1B05C1CA0750}"/>
              </a:ext>
            </a:extLst>
          </p:cNvPr>
          <p:cNvSpPr/>
          <p:nvPr/>
        </p:nvSpPr>
        <p:spPr>
          <a:xfrm>
            <a:off x="1311582" y="5198984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A6533-6174-8CF0-C60A-C6819C105FAC}"/>
              </a:ext>
            </a:extLst>
          </p:cNvPr>
          <p:cNvSpPr/>
          <p:nvPr/>
        </p:nvSpPr>
        <p:spPr>
          <a:xfrm>
            <a:off x="1912510" y="5090873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P3</a:t>
            </a:r>
          </a:p>
        </p:txBody>
      </p:sp>
    </p:spTree>
    <p:extLst>
      <p:ext uri="{BB962C8B-B14F-4D97-AF65-F5344CB8AC3E}">
        <p14:creationId xmlns:p14="http://schemas.microsoft.com/office/powerpoint/2010/main" val="2585990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End to End Communication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73C115-E94C-2E30-DA2B-CDC812ABE08F}"/>
              </a:ext>
            </a:extLst>
          </p:cNvPr>
          <p:cNvSpPr txBox="1"/>
          <p:nvPr/>
        </p:nvSpPr>
        <p:spPr>
          <a:xfrm>
            <a:off x="6226629" y="393579"/>
            <a:ext cx="579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Devices that are connected to  network are called </a:t>
            </a:r>
            <a:r>
              <a:rPr lang="en-US" sz="2000" b="1" dirty="0"/>
              <a:t>hosts </a:t>
            </a:r>
            <a:r>
              <a:rPr lang="en-US" sz="2000" dirty="0"/>
              <a:t>or </a:t>
            </a:r>
            <a:r>
              <a:rPr lang="en-US" sz="2000" b="1" dirty="0"/>
              <a:t>end systems</a:t>
            </a:r>
            <a:endParaRPr lang="en-US" sz="2000" dirty="0"/>
          </a:p>
        </p:txBody>
      </p:sp>
      <p:sp>
        <p:nvSpPr>
          <p:cNvPr id="1025" name="AutoShape 99">
            <a:extLst>
              <a:ext uri="{FF2B5EF4-FFF2-40B4-BE49-F238E27FC236}">
                <a16:creationId xmlns:a16="http://schemas.microsoft.com/office/drawing/2014/main" id="{2DC0D383-EE98-F74C-D6B7-85F956569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063" y="1158875"/>
            <a:ext cx="5649912" cy="768350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027" name="Rectangle 87">
            <a:extLst>
              <a:ext uri="{FF2B5EF4-FFF2-40B4-BE49-F238E27FC236}">
                <a16:creationId xmlns:a16="http://schemas.microsoft.com/office/drawing/2014/main" id="{6033A72B-9785-2438-8E74-64507AF14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9038" y="1912938"/>
            <a:ext cx="4781550" cy="2662237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1042" name="Group 143">
            <a:extLst>
              <a:ext uri="{FF2B5EF4-FFF2-40B4-BE49-F238E27FC236}">
                <a16:creationId xmlns:a16="http://schemas.microsoft.com/office/drawing/2014/main" id="{B4B172F2-152B-C2C3-4446-3CB17A611A84}"/>
              </a:ext>
            </a:extLst>
          </p:cNvPr>
          <p:cNvGrpSpPr>
            <a:grpSpLocks/>
          </p:cNvGrpSpPr>
          <p:nvPr/>
        </p:nvGrpSpPr>
        <p:grpSpPr bwMode="auto">
          <a:xfrm>
            <a:off x="1384300" y="1954213"/>
            <a:ext cx="733425" cy="758825"/>
            <a:chOff x="2751" y="1851"/>
            <a:chExt cx="462" cy="478"/>
          </a:xfrm>
        </p:grpSpPr>
        <p:pic>
          <p:nvPicPr>
            <p:cNvPr id="1043" name="Picture 144" descr="iphone_stylized_small">
              <a:extLst>
                <a:ext uri="{FF2B5EF4-FFF2-40B4-BE49-F238E27FC236}">
                  <a16:creationId xmlns:a16="http://schemas.microsoft.com/office/drawing/2014/main" id="{5B320A2B-F278-9DC0-0EE7-CB4324581A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4" name="Picture 145" descr="antenna_radiation_stylized">
              <a:extLst>
                <a:ext uri="{FF2B5EF4-FFF2-40B4-BE49-F238E27FC236}">
                  <a16:creationId xmlns:a16="http://schemas.microsoft.com/office/drawing/2014/main" id="{8FB12F28-DB18-C088-6787-EEA5617DFB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45" name="Group 151">
            <a:extLst>
              <a:ext uri="{FF2B5EF4-FFF2-40B4-BE49-F238E27FC236}">
                <a16:creationId xmlns:a16="http://schemas.microsoft.com/office/drawing/2014/main" id="{C75057CE-CFF2-0FEC-F773-5EC5CA4613FE}"/>
              </a:ext>
            </a:extLst>
          </p:cNvPr>
          <p:cNvGrpSpPr>
            <a:grpSpLocks/>
          </p:cNvGrpSpPr>
          <p:nvPr/>
        </p:nvGrpSpPr>
        <p:grpSpPr bwMode="auto">
          <a:xfrm>
            <a:off x="2379663" y="1566863"/>
            <a:ext cx="954087" cy="1027112"/>
            <a:chOff x="877" y="1008"/>
            <a:chExt cx="2747" cy="2591"/>
          </a:xfrm>
        </p:grpSpPr>
        <p:pic>
          <p:nvPicPr>
            <p:cNvPr id="1046" name="Picture 152" descr="antenna_stylized">
              <a:extLst>
                <a:ext uri="{FF2B5EF4-FFF2-40B4-BE49-F238E27FC236}">
                  <a16:creationId xmlns:a16="http://schemas.microsoft.com/office/drawing/2014/main" id="{F96771E0-3234-1507-5254-4344A8DA20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7" name="Picture 153" descr="laptop_keyboard">
              <a:extLst>
                <a:ext uri="{FF2B5EF4-FFF2-40B4-BE49-F238E27FC236}">
                  <a16:creationId xmlns:a16="http://schemas.microsoft.com/office/drawing/2014/main" id="{5796C57A-DE82-7679-1EBA-93C19CAE5D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8" name="Freeform 154">
              <a:extLst>
                <a:ext uri="{FF2B5EF4-FFF2-40B4-BE49-F238E27FC236}">
                  <a16:creationId xmlns:a16="http://schemas.microsoft.com/office/drawing/2014/main" id="{09078B10-1729-06AD-810C-345576DB41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1049" name="Picture 155" descr="screen">
              <a:extLst>
                <a:ext uri="{FF2B5EF4-FFF2-40B4-BE49-F238E27FC236}">
                  <a16:creationId xmlns:a16="http://schemas.microsoft.com/office/drawing/2014/main" id="{CCEA53D8-CBEE-9B69-6AA0-35B22EB677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50" name="Freeform 156">
              <a:extLst>
                <a:ext uri="{FF2B5EF4-FFF2-40B4-BE49-F238E27FC236}">
                  <a16:creationId xmlns:a16="http://schemas.microsoft.com/office/drawing/2014/main" id="{FBBF8A55-9EA5-60BF-0AD5-147A4E97D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1" name="Freeform 157">
              <a:extLst>
                <a:ext uri="{FF2B5EF4-FFF2-40B4-BE49-F238E27FC236}">
                  <a16:creationId xmlns:a16="http://schemas.microsoft.com/office/drawing/2014/main" id="{444B23D1-7BDE-9380-C071-4C80149D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2" name="Freeform 158">
              <a:extLst>
                <a:ext uri="{FF2B5EF4-FFF2-40B4-BE49-F238E27FC236}">
                  <a16:creationId xmlns:a16="http://schemas.microsoft.com/office/drawing/2014/main" id="{945C9B11-103B-F25F-D36C-4946D29677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3" name="Freeform 159">
              <a:extLst>
                <a:ext uri="{FF2B5EF4-FFF2-40B4-BE49-F238E27FC236}">
                  <a16:creationId xmlns:a16="http://schemas.microsoft.com/office/drawing/2014/main" id="{3FAEC021-A71B-02D8-F0AA-7E6200CD5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4" name="Freeform 160">
              <a:extLst>
                <a:ext uri="{FF2B5EF4-FFF2-40B4-BE49-F238E27FC236}">
                  <a16:creationId xmlns:a16="http://schemas.microsoft.com/office/drawing/2014/main" id="{01A14929-A600-9F20-05F7-8DC2910CA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5" name="Freeform 161">
              <a:extLst>
                <a:ext uri="{FF2B5EF4-FFF2-40B4-BE49-F238E27FC236}">
                  <a16:creationId xmlns:a16="http://schemas.microsoft.com/office/drawing/2014/main" id="{8A75F1C4-4D48-EB77-BA65-F9D3A3210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56" name="Group 162">
              <a:extLst>
                <a:ext uri="{FF2B5EF4-FFF2-40B4-BE49-F238E27FC236}">
                  <a16:creationId xmlns:a16="http://schemas.microsoft.com/office/drawing/2014/main" id="{7D2DF5C5-C035-CCAC-4D54-57A155679A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1063" name="Freeform 163">
                <a:extLst>
                  <a:ext uri="{FF2B5EF4-FFF2-40B4-BE49-F238E27FC236}">
                    <a16:creationId xmlns:a16="http://schemas.microsoft.com/office/drawing/2014/main" id="{30C04568-BBF6-B767-991C-A07204F129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4" name="Freeform 164">
                <a:extLst>
                  <a:ext uri="{FF2B5EF4-FFF2-40B4-BE49-F238E27FC236}">
                    <a16:creationId xmlns:a16="http://schemas.microsoft.com/office/drawing/2014/main" id="{01E0FCA2-A236-D259-3A88-8D74F65B96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5" name="Freeform 165">
                <a:extLst>
                  <a:ext uri="{FF2B5EF4-FFF2-40B4-BE49-F238E27FC236}">
                    <a16:creationId xmlns:a16="http://schemas.microsoft.com/office/drawing/2014/main" id="{780DFCDF-37C2-3592-B87E-A9AB23C676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6" name="Freeform 166">
                <a:extLst>
                  <a:ext uri="{FF2B5EF4-FFF2-40B4-BE49-F238E27FC236}">
                    <a16:creationId xmlns:a16="http://schemas.microsoft.com/office/drawing/2014/main" id="{A2D6CB57-0056-E5B1-9CCB-F2A8C84A45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7" name="Freeform 167">
                <a:extLst>
                  <a:ext uri="{FF2B5EF4-FFF2-40B4-BE49-F238E27FC236}">
                    <a16:creationId xmlns:a16="http://schemas.microsoft.com/office/drawing/2014/main" id="{879C03EF-0D29-DEA6-EE87-68E470308A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8" name="Freeform 168">
                <a:extLst>
                  <a:ext uri="{FF2B5EF4-FFF2-40B4-BE49-F238E27FC236}">
                    <a16:creationId xmlns:a16="http://schemas.microsoft.com/office/drawing/2014/main" id="{D5EF3C92-9B15-B524-5640-FDB2B0A946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57" name="Freeform 169">
              <a:extLst>
                <a:ext uri="{FF2B5EF4-FFF2-40B4-BE49-F238E27FC236}">
                  <a16:creationId xmlns:a16="http://schemas.microsoft.com/office/drawing/2014/main" id="{97A4E243-922B-A12D-4C61-A59E43611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8" name="Freeform 170">
              <a:extLst>
                <a:ext uri="{FF2B5EF4-FFF2-40B4-BE49-F238E27FC236}">
                  <a16:creationId xmlns:a16="http://schemas.microsoft.com/office/drawing/2014/main" id="{36728DE0-3062-88F5-5B4F-83EA36B853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9" name="Freeform 171">
              <a:extLst>
                <a:ext uri="{FF2B5EF4-FFF2-40B4-BE49-F238E27FC236}">
                  <a16:creationId xmlns:a16="http://schemas.microsoft.com/office/drawing/2014/main" id="{AC69B14C-1799-A939-44BC-0537F2D15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0" name="Freeform 172">
              <a:extLst>
                <a:ext uri="{FF2B5EF4-FFF2-40B4-BE49-F238E27FC236}">
                  <a16:creationId xmlns:a16="http://schemas.microsoft.com/office/drawing/2014/main" id="{48EAD28D-0941-1ACA-5A6E-9D7EA2DC6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1" name="Freeform 173">
              <a:extLst>
                <a:ext uri="{FF2B5EF4-FFF2-40B4-BE49-F238E27FC236}">
                  <a16:creationId xmlns:a16="http://schemas.microsoft.com/office/drawing/2014/main" id="{218E57F0-0192-5A13-328A-CC0AAD9A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2" name="Freeform 174">
              <a:extLst>
                <a:ext uri="{FF2B5EF4-FFF2-40B4-BE49-F238E27FC236}">
                  <a16:creationId xmlns:a16="http://schemas.microsoft.com/office/drawing/2014/main" id="{265BC4A9-93CE-F606-0FFD-DE0AA7E7282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69" name="Group 175">
            <a:extLst>
              <a:ext uri="{FF2B5EF4-FFF2-40B4-BE49-F238E27FC236}">
                <a16:creationId xmlns:a16="http://schemas.microsoft.com/office/drawing/2014/main" id="{1C4F077A-1BE3-1A3B-0865-0155A760FDED}"/>
              </a:ext>
            </a:extLst>
          </p:cNvPr>
          <p:cNvGrpSpPr>
            <a:grpSpLocks/>
          </p:cNvGrpSpPr>
          <p:nvPr/>
        </p:nvGrpSpPr>
        <p:grpSpPr bwMode="auto">
          <a:xfrm>
            <a:off x="3149600" y="2032000"/>
            <a:ext cx="1123950" cy="862013"/>
            <a:chOff x="-44" y="1473"/>
            <a:chExt cx="981" cy="1105"/>
          </a:xfrm>
        </p:grpSpPr>
        <p:pic>
          <p:nvPicPr>
            <p:cNvPr id="1070" name="Picture 176" descr="desktop_computer_stylized_medium">
              <a:extLst>
                <a:ext uri="{FF2B5EF4-FFF2-40B4-BE49-F238E27FC236}">
                  <a16:creationId xmlns:a16="http://schemas.microsoft.com/office/drawing/2014/main" id="{4FE6B977-7059-52A1-7AB3-337C52027C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1" name="Freeform 177">
              <a:extLst>
                <a:ext uri="{FF2B5EF4-FFF2-40B4-BE49-F238E27FC236}">
                  <a16:creationId xmlns:a16="http://schemas.microsoft.com/office/drawing/2014/main" id="{B89D2D0F-8E6D-E84A-3EA2-7E685762BD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72" name="Group 178">
            <a:extLst>
              <a:ext uri="{FF2B5EF4-FFF2-40B4-BE49-F238E27FC236}">
                <a16:creationId xmlns:a16="http://schemas.microsoft.com/office/drawing/2014/main" id="{6DA07F80-D92C-F0DC-2DDE-15F902F2AC99}"/>
              </a:ext>
            </a:extLst>
          </p:cNvPr>
          <p:cNvGrpSpPr>
            <a:grpSpLocks/>
          </p:cNvGrpSpPr>
          <p:nvPr/>
        </p:nvGrpSpPr>
        <p:grpSpPr bwMode="auto">
          <a:xfrm>
            <a:off x="2771556" y="3906083"/>
            <a:ext cx="849312" cy="712788"/>
            <a:chOff x="-44" y="1473"/>
            <a:chExt cx="981" cy="1105"/>
          </a:xfrm>
        </p:grpSpPr>
        <p:pic>
          <p:nvPicPr>
            <p:cNvPr id="1073" name="Picture 179" descr="desktop_computer_stylized_medium">
              <a:extLst>
                <a:ext uri="{FF2B5EF4-FFF2-40B4-BE49-F238E27FC236}">
                  <a16:creationId xmlns:a16="http://schemas.microsoft.com/office/drawing/2014/main" id="{46DCF41C-F789-3B5E-2715-B2149FE2A3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4" name="Freeform 180">
              <a:extLst>
                <a:ext uri="{FF2B5EF4-FFF2-40B4-BE49-F238E27FC236}">
                  <a16:creationId xmlns:a16="http://schemas.microsoft.com/office/drawing/2014/main" id="{4EC1607C-389A-1F17-52A5-D0EE0B4C1B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75" name="Group 98">
            <a:extLst>
              <a:ext uri="{FF2B5EF4-FFF2-40B4-BE49-F238E27FC236}">
                <a16:creationId xmlns:a16="http://schemas.microsoft.com/office/drawing/2014/main" id="{2BF1F9D7-204F-A5C5-0394-8E324DB000F6}"/>
              </a:ext>
            </a:extLst>
          </p:cNvPr>
          <p:cNvGrpSpPr>
            <a:grpSpLocks/>
          </p:cNvGrpSpPr>
          <p:nvPr/>
        </p:nvGrpSpPr>
        <p:grpSpPr bwMode="auto">
          <a:xfrm>
            <a:off x="4486275" y="1708150"/>
            <a:ext cx="958850" cy="1276350"/>
            <a:chOff x="5806938" y="3011924"/>
            <a:chExt cx="347997" cy="396620"/>
          </a:xfrm>
        </p:grpSpPr>
        <p:pic>
          <p:nvPicPr>
            <p:cNvPr id="1076" name="Picture 101" descr="fridge2.png">
              <a:extLst>
                <a:ext uri="{FF2B5EF4-FFF2-40B4-BE49-F238E27FC236}">
                  <a16:creationId xmlns:a16="http://schemas.microsoft.com/office/drawing/2014/main" id="{0B5B028D-4B9B-EAEF-114C-9FFF4423F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6702" y="307151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77" name="Picture 1115" descr="antenna_stylized">
              <a:extLst>
                <a:ext uri="{FF2B5EF4-FFF2-40B4-BE49-F238E27FC236}">
                  <a16:creationId xmlns:a16="http://schemas.microsoft.com/office/drawing/2014/main" id="{B5FE6FF8-A9E9-5E2E-6232-48C382D463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6938" y="301192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F938E3F9-9D38-BCF9-28A4-B87451186C92}"/>
              </a:ext>
            </a:extLst>
          </p:cNvPr>
          <p:cNvCxnSpPr>
            <a:cxnSpLocks/>
            <a:endCxn id="1081" idx="4"/>
          </p:cNvCxnSpPr>
          <p:nvPr/>
        </p:nvCxnSpPr>
        <p:spPr>
          <a:xfrm>
            <a:off x="3792560" y="2809161"/>
            <a:ext cx="0" cy="3785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E02945A5-3F5F-D6EC-4E36-DB83CE181B8B}"/>
              </a:ext>
            </a:extLst>
          </p:cNvPr>
          <p:cNvCxnSpPr>
            <a:cxnSpLocks/>
            <a:stCxn id="1079" idx="0"/>
          </p:cNvCxnSpPr>
          <p:nvPr/>
        </p:nvCxnSpPr>
        <p:spPr>
          <a:xfrm flipH="1">
            <a:off x="3571865" y="3729038"/>
            <a:ext cx="223826" cy="2454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1" name="TextBox 1100">
            <a:extLst>
              <a:ext uri="{FF2B5EF4-FFF2-40B4-BE49-F238E27FC236}">
                <a16:creationId xmlns:a16="http://schemas.microsoft.com/office/drawing/2014/main" id="{79113BCF-360F-BB19-DB35-79858FDC2104}"/>
              </a:ext>
            </a:extLst>
          </p:cNvPr>
          <p:cNvSpPr txBox="1"/>
          <p:nvPr/>
        </p:nvSpPr>
        <p:spPr>
          <a:xfrm>
            <a:off x="2154385" y="4589516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typical home network</a:t>
            </a:r>
          </a:p>
        </p:txBody>
      </p:sp>
      <p:sp>
        <p:nvSpPr>
          <p:cNvPr id="1109" name="TextBox 1108">
            <a:extLst>
              <a:ext uri="{FF2B5EF4-FFF2-40B4-BE49-F238E27FC236}">
                <a16:creationId xmlns:a16="http://schemas.microsoft.com/office/drawing/2014/main" id="{6B22667A-75D8-2800-7688-5F59A02F23C4}"/>
              </a:ext>
            </a:extLst>
          </p:cNvPr>
          <p:cNvSpPr txBox="1"/>
          <p:nvPr/>
        </p:nvSpPr>
        <p:spPr>
          <a:xfrm>
            <a:off x="6411579" y="2058105"/>
            <a:ext cx="5623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End systems are connected together by a network of </a:t>
            </a:r>
            <a:r>
              <a:rPr lang="en-US" sz="2400" b="1" dirty="0"/>
              <a:t>communication links </a:t>
            </a:r>
            <a:r>
              <a:rPr lang="en-US" sz="2400" dirty="0"/>
              <a:t>and </a:t>
            </a:r>
            <a:r>
              <a:rPr lang="en-US" sz="2400" b="1" dirty="0"/>
              <a:t>packet switches</a:t>
            </a:r>
          </a:p>
        </p:txBody>
      </p:sp>
      <p:grpSp>
        <p:nvGrpSpPr>
          <p:cNvPr id="2" name="Group 105">
            <a:extLst>
              <a:ext uri="{FF2B5EF4-FFF2-40B4-BE49-F238E27FC236}">
                <a16:creationId xmlns:a16="http://schemas.microsoft.com/office/drawing/2014/main" id="{44EF7259-32AB-1954-A322-E44227F8B96B}"/>
              </a:ext>
            </a:extLst>
          </p:cNvPr>
          <p:cNvGrpSpPr>
            <a:grpSpLocks/>
          </p:cNvGrpSpPr>
          <p:nvPr/>
        </p:nvGrpSpPr>
        <p:grpSpPr bwMode="auto">
          <a:xfrm>
            <a:off x="4287838" y="3252788"/>
            <a:ext cx="3000375" cy="361950"/>
            <a:chOff x="2434" y="2109"/>
            <a:chExt cx="1890" cy="228"/>
          </a:xfrm>
        </p:grpSpPr>
        <p:grpSp>
          <p:nvGrpSpPr>
            <p:cNvPr id="6" name="Group 91">
              <a:extLst>
                <a:ext uri="{FF2B5EF4-FFF2-40B4-BE49-F238E27FC236}">
                  <a16:creationId xmlns:a16="http://schemas.microsoft.com/office/drawing/2014/main" id="{E874AA17-621E-C5FB-C554-44A7A67B0D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22" y="2109"/>
              <a:ext cx="642" cy="228"/>
              <a:chOff x="322" y="890"/>
              <a:chExt cx="872" cy="339"/>
            </a:xfrm>
          </p:grpSpPr>
          <p:sp>
            <p:nvSpPr>
              <p:cNvPr id="9" name="Rectangle 92">
                <a:extLst>
                  <a:ext uri="{FF2B5EF4-FFF2-40B4-BE49-F238E27FC236}">
                    <a16:creationId xmlns:a16="http://schemas.microsoft.com/office/drawing/2014/main" id="{20F760AB-0003-EA02-F275-66BEE0F010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" y="1004"/>
                <a:ext cx="871" cy="2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" name="Rectangle 93">
                <a:extLst>
                  <a:ext uri="{FF2B5EF4-FFF2-40B4-BE49-F238E27FC236}">
                    <a16:creationId xmlns:a16="http://schemas.microsoft.com/office/drawing/2014/main" id="{F75F0CE0-9A34-F141-1849-2FC0EFAA1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" y="1073"/>
                <a:ext cx="57" cy="5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" name="Rectangle 94">
                <a:extLst>
                  <a:ext uri="{FF2B5EF4-FFF2-40B4-BE49-F238E27FC236}">
                    <a16:creationId xmlns:a16="http://schemas.microsoft.com/office/drawing/2014/main" id="{A03F7864-F173-0C51-DC64-2640ADBC8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" y="1073"/>
                <a:ext cx="56" cy="57"/>
              </a:xfrm>
              <a:prstGeom prst="rect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" name="Rectangle 95">
                <a:extLst>
                  <a:ext uri="{FF2B5EF4-FFF2-40B4-BE49-F238E27FC236}">
                    <a16:creationId xmlns:a16="http://schemas.microsoft.com/office/drawing/2014/main" id="{CBE84A6E-9AC5-9B35-52F0-C4710E7DA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" name="Rectangle 96">
                <a:extLst>
                  <a:ext uri="{FF2B5EF4-FFF2-40B4-BE49-F238E27FC236}">
                    <a16:creationId xmlns:a16="http://schemas.microsoft.com/office/drawing/2014/main" id="{940C3457-6484-92EE-A078-892EE50A64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" name="AutoShape 97">
                <a:extLst>
                  <a:ext uri="{FF2B5EF4-FFF2-40B4-BE49-F238E27FC236}">
                    <a16:creationId xmlns:a16="http://schemas.microsoft.com/office/drawing/2014/main" id="{64BB6760-FFC4-D93D-F983-E423255723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322" y="890"/>
                <a:ext cx="859" cy="1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1 w 21600"/>
                  <a:gd name="T13" fmla="*/ 4516 h 21600"/>
                  <a:gd name="T14" fmla="*/ 17099 w 21600"/>
                  <a:gd name="T15" fmla="*/ 1708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" name="Line 102">
              <a:extLst>
                <a:ext uri="{FF2B5EF4-FFF2-40B4-BE49-F238E27FC236}">
                  <a16:creationId xmlns:a16="http://schemas.microsoft.com/office/drawing/2014/main" id="{1F70A74E-CD17-B70C-438D-89E3C6AC02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61" y="2258"/>
              <a:ext cx="9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104">
              <a:extLst>
                <a:ext uri="{FF2B5EF4-FFF2-40B4-BE49-F238E27FC236}">
                  <a16:creationId xmlns:a16="http://schemas.microsoft.com/office/drawing/2014/main" id="{D8FE2626-42E8-2F46-0375-3276DC09E3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34" y="2261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19">
            <a:extLst>
              <a:ext uri="{FF2B5EF4-FFF2-40B4-BE49-F238E27FC236}">
                <a16:creationId xmlns:a16="http://schemas.microsoft.com/office/drawing/2014/main" id="{198F538E-B063-4A13-9176-D5B6A050F192}"/>
              </a:ext>
            </a:extLst>
          </p:cNvPr>
          <p:cNvGrpSpPr>
            <a:grpSpLocks/>
          </p:cNvGrpSpPr>
          <p:nvPr/>
        </p:nvGrpSpPr>
        <p:grpSpPr bwMode="auto">
          <a:xfrm>
            <a:off x="1814513" y="2884488"/>
            <a:ext cx="1068387" cy="820737"/>
            <a:chOff x="2967" y="478"/>
            <a:chExt cx="788" cy="625"/>
          </a:xfrm>
        </p:grpSpPr>
        <p:pic>
          <p:nvPicPr>
            <p:cNvPr id="17" name="Picture 120" descr="access_point_stylized_small">
              <a:extLst>
                <a:ext uri="{FF2B5EF4-FFF2-40B4-BE49-F238E27FC236}">
                  <a16:creationId xmlns:a16="http://schemas.microsoft.com/office/drawing/2014/main" id="{076F168D-C199-1DC5-2996-E5A4B78731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21" descr="antenna_radiation_stylized">
              <a:extLst>
                <a:ext uri="{FF2B5EF4-FFF2-40B4-BE49-F238E27FC236}">
                  <a16:creationId xmlns:a16="http://schemas.microsoft.com/office/drawing/2014/main" id="{ECE60647-5320-BB61-6F3F-768B99F2DD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Group 347">
            <a:extLst>
              <a:ext uri="{FF2B5EF4-FFF2-40B4-BE49-F238E27FC236}">
                <a16:creationId xmlns:a16="http://schemas.microsoft.com/office/drawing/2014/main" id="{3017E5E2-3417-EEEC-3808-359EA77554C1}"/>
              </a:ext>
            </a:extLst>
          </p:cNvPr>
          <p:cNvGrpSpPr>
            <a:grpSpLocks/>
          </p:cNvGrpSpPr>
          <p:nvPr/>
        </p:nvGrpSpPr>
        <p:grpSpPr bwMode="auto">
          <a:xfrm>
            <a:off x="3236913" y="3187700"/>
            <a:ext cx="1114425" cy="541338"/>
            <a:chOff x="1871277" y="1576300"/>
            <a:chExt cx="1128371" cy="43786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8A9C828-79EE-E7F7-31B1-63E269BB098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503D776-E91D-94A1-DE17-1395113167CF}"/>
                </a:ext>
              </a:extLst>
            </p:cNvPr>
            <p:cNvSpPr/>
            <p:nvPr/>
          </p:nvSpPr>
          <p:spPr bwMode="auto">
            <a:xfrm>
              <a:off x="1871277" y="1739375"/>
              <a:ext cx="1128371" cy="11684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46ECB04-D19A-FE12-31C0-170F34DBE3F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" name="Freeform 90">
              <a:extLst>
                <a:ext uri="{FF2B5EF4-FFF2-40B4-BE49-F238E27FC236}">
                  <a16:creationId xmlns:a16="http://schemas.microsoft.com/office/drawing/2014/main" id="{4F882B91-6071-BD25-027C-7113C947D5D6}"/>
                </a:ext>
              </a:extLst>
            </p:cNvPr>
            <p:cNvSpPr/>
            <p:nvPr/>
          </p:nvSpPr>
          <p:spPr bwMode="auto">
            <a:xfrm>
              <a:off x="2158995" y="1673888"/>
              <a:ext cx="549719" cy="16050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6" name="Freeform 91">
              <a:extLst>
                <a:ext uri="{FF2B5EF4-FFF2-40B4-BE49-F238E27FC236}">
                  <a16:creationId xmlns:a16="http://schemas.microsoft.com/office/drawing/2014/main" id="{F692DCDA-4D3D-6C86-6719-054DB9967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7" name="Freeform 92">
              <a:extLst>
                <a:ext uri="{FF2B5EF4-FFF2-40B4-BE49-F238E27FC236}">
                  <a16:creationId xmlns:a16="http://schemas.microsoft.com/office/drawing/2014/main" id="{34043619-350C-5E15-B057-69C03F627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8" name="Freeform 93">
              <a:extLst>
                <a:ext uri="{FF2B5EF4-FFF2-40B4-BE49-F238E27FC236}">
                  <a16:creationId xmlns:a16="http://schemas.microsoft.com/office/drawing/2014/main" id="{5E22BD4F-0BA9-F8D2-604B-B4CB42BFC1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5FBA1F0-1B41-6083-9F16-A5535FF2A184}"/>
                </a:ext>
              </a:extLst>
            </p:cNvPr>
            <p:cNvCxnSpPr>
              <a:cxnSpLocks noChangeShapeType="1"/>
              <a:endCxn id="2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B48F53C-41D1-A1EE-155C-E616DCA7E1A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F9102DEA-2AD5-A730-E0B7-BA6330015ABE}"/>
              </a:ext>
            </a:extLst>
          </p:cNvPr>
          <p:cNvCxnSpPr>
            <a:stCxn id="17" idx="3"/>
            <a:endCxn id="23" idx="2"/>
          </p:cNvCxnSpPr>
          <p:nvPr/>
        </p:nvCxnSpPr>
        <p:spPr>
          <a:xfrm flipV="1">
            <a:off x="2656478" y="3348040"/>
            <a:ext cx="5604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6" name="Text Box 39">
            <a:extLst>
              <a:ext uri="{FF2B5EF4-FFF2-40B4-BE49-F238E27FC236}">
                <a16:creationId xmlns:a16="http://schemas.microsoft.com/office/drawing/2014/main" id="{F96F7166-5F55-DCAE-0912-1731E81B3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091120"/>
            <a:ext cx="196691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ct val="80000"/>
              </a:lnSpc>
            </a:pPr>
            <a:r>
              <a:rPr lang="en-US" altLang="en-US" sz="1800" b="1" dirty="0"/>
              <a:t>wireless access </a:t>
            </a:r>
          </a:p>
          <a:p>
            <a:pPr algn="r">
              <a:lnSpc>
                <a:spcPct val="80000"/>
              </a:lnSpc>
            </a:pPr>
            <a:r>
              <a:rPr lang="en-US" altLang="en-US" sz="1800" b="1" dirty="0"/>
              <a:t>point (54 Mbps)</a:t>
            </a:r>
          </a:p>
        </p:txBody>
      </p:sp>
      <p:cxnSp>
        <p:nvCxnSpPr>
          <p:cNvPr id="1028" name="Straight Arrow Connector 1027">
            <a:extLst>
              <a:ext uri="{FF2B5EF4-FFF2-40B4-BE49-F238E27FC236}">
                <a16:creationId xmlns:a16="http://schemas.microsoft.com/office/drawing/2014/main" id="{9F8E0665-CE22-FC87-2831-7B42E790F08F}"/>
              </a:ext>
            </a:extLst>
          </p:cNvPr>
          <p:cNvCxnSpPr>
            <a:cxnSpLocks/>
          </p:cNvCxnSpPr>
          <p:nvPr/>
        </p:nvCxnSpPr>
        <p:spPr>
          <a:xfrm flipV="1">
            <a:off x="990600" y="3729038"/>
            <a:ext cx="915988" cy="1317026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FE4CA1AF-64E1-EF90-4190-898BA5C79A13}"/>
              </a:ext>
            </a:extLst>
          </p:cNvPr>
          <p:cNvCxnSpPr>
            <a:cxnSpLocks/>
          </p:cNvCxnSpPr>
          <p:nvPr/>
        </p:nvCxnSpPr>
        <p:spPr>
          <a:xfrm flipH="1" flipV="1">
            <a:off x="4175018" y="3729038"/>
            <a:ext cx="1414269" cy="1246728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4" name="TextBox 1033">
            <a:extLst>
              <a:ext uri="{FF2B5EF4-FFF2-40B4-BE49-F238E27FC236}">
                <a16:creationId xmlns:a16="http://schemas.microsoft.com/office/drawing/2014/main" id="{BAA39A0C-75EA-94B0-796F-7F440FB44B59}"/>
              </a:ext>
            </a:extLst>
          </p:cNvPr>
          <p:cNvSpPr txBox="1"/>
          <p:nvPr/>
        </p:nvSpPr>
        <p:spPr>
          <a:xfrm>
            <a:off x="5557203" y="4982354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Packet Switch</a:t>
            </a:r>
          </a:p>
        </p:txBody>
      </p:sp>
      <p:cxnSp>
        <p:nvCxnSpPr>
          <p:cNvPr id="1035" name="Straight Arrow Connector 1034">
            <a:extLst>
              <a:ext uri="{FF2B5EF4-FFF2-40B4-BE49-F238E27FC236}">
                <a16:creationId xmlns:a16="http://schemas.microsoft.com/office/drawing/2014/main" id="{6A489212-7201-205C-86BD-459167A382AD}"/>
              </a:ext>
            </a:extLst>
          </p:cNvPr>
          <p:cNvCxnSpPr>
            <a:cxnSpLocks/>
          </p:cNvCxnSpPr>
          <p:nvPr/>
        </p:nvCxnSpPr>
        <p:spPr>
          <a:xfrm flipH="1" flipV="1">
            <a:off x="3982756" y="3007927"/>
            <a:ext cx="2768785" cy="963353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8" name="TextBox 1037">
            <a:extLst>
              <a:ext uri="{FF2B5EF4-FFF2-40B4-BE49-F238E27FC236}">
                <a16:creationId xmlns:a16="http://schemas.microsoft.com/office/drawing/2014/main" id="{BE61312C-E4E3-C78E-7E0A-AF9331D4F7A7}"/>
              </a:ext>
            </a:extLst>
          </p:cNvPr>
          <p:cNvSpPr txBox="1"/>
          <p:nvPr/>
        </p:nvSpPr>
        <p:spPr>
          <a:xfrm>
            <a:off x="6934200" y="4038600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Communication Link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5253" y="712869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33" name="Ink 1032">
                <a:extLst>
                  <a:ext uri="{FF2B5EF4-FFF2-40B4-BE49-F238E27FC236}">
                    <a16:creationId xmlns:a16="http://schemas.microsoft.com/office/drawing/2014/main" id="{77C32430-03B8-7DD7-21AB-E9E0F4EED05B}"/>
                  </a:ext>
                </a:extLst>
              </p14:cNvPr>
              <p14:cNvContentPartPr/>
              <p14:nvPr/>
            </p14:nvContentPartPr>
            <p14:xfrm>
              <a:off x="1605133" y="2774229"/>
              <a:ext cx="3000240" cy="1163880"/>
            </p14:xfrm>
          </p:contentPart>
        </mc:Choice>
        <mc:Fallback xmlns="">
          <p:pic>
            <p:nvPicPr>
              <p:cNvPr id="1033" name="Ink 1032">
                <a:extLst>
                  <a:ext uri="{FF2B5EF4-FFF2-40B4-BE49-F238E27FC236}">
                    <a16:creationId xmlns:a16="http://schemas.microsoft.com/office/drawing/2014/main" id="{77C32430-03B8-7DD7-21AB-E9E0F4EED05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596493" y="2765229"/>
                <a:ext cx="3017880" cy="1181520"/>
              </a:xfrm>
              <a:prstGeom prst="rect">
                <a:avLst/>
              </a:prstGeom>
            </p:spPr>
          </p:pic>
        </mc:Fallback>
      </mc:AlternateContent>
      <p:sp>
        <p:nvSpPr>
          <p:cNvPr id="1036" name="TextBox 1035">
            <a:extLst>
              <a:ext uri="{FF2B5EF4-FFF2-40B4-BE49-F238E27FC236}">
                <a16:creationId xmlns:a16="http://schemas.microsoft.com/office/drawing/2014/main" id="{109E0756-0B0D-3D7E-4AB2-8417C0194A8F}"/>
              </a:ext>
            </a:extLst>
          </p:cNvPr>
          <p:cNvSpPr txBox="1"/>
          <p:nvPr/>
        </p:nvSpPr>
        <p:spPr>
          <a:xfrm>
            <a:off x="1872962" y="5696398"/>
            <a:ext cx="6821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most common packet switch we see is called a </a:t>
            </a:r>
            <a:r>
              <a:rPr lang="en-US" sz="2000" b="1" dirty="0"/>
              <a:t>router</a:t>
            </a:r>
            <a:endParaRPr lang="en-US" sz="2000" dirty="0"/>
          </a:p>
        </p:txBody>
      </p:sp>
      <p:pic>
        <p:nvPicPr>
          <p:cNvPr id="1037" name="Picture 2" descr="4-Stream AX1800 Dual-Band WiFi 6 Router - RAX10 | NETGEAR">
            <a:extLst>
              <a:ext uri="{FF2B5EF4-FFF2-40B4-BE49-F238E27FC236}">
                <a16:creationId xmlns:a16="http://schemas.microsoft.com/office/drawing/2014/main" id="{DB9D8160-D582-0161-866A-1596FF3DB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060" y="4854705"/>
            <a:ext cx="1965325" cy="1352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2865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50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20B4-ADE4-9362-40B1-94CF94C5170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-1313" b="65353"/>
          <a:stretch/>
        </p:blipFill>
        <p:spPr>
          <a:xfrm>
            <a:off x="5784493" y="2126131"/>
            <a:ext cx="4018870" cy="110060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C6F3F3-2310-3694-1AE4-930D53E7CC02}"/>
              </a:ext>
            </a:extLst>
          </p:cNvPr>
          <p:cNvSpPr txBox="1"/>
          <p:nvPr/>
        </p:nvSpPr>
        <p:spPr>
          <a:xfrm>
            <a:off x="9931858" y="2619896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we are transmitting large pieces of data?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48D1BF-E527-E01E-52BF-7EC2992133FA}"/>
              </a:ext>
            </a:extLst>
          </p:cNvPr>
          <p:cNvSpPr txBox="1"/>
          <p:nvPr/>
        </p:nvSpPr>
        <p:spPr>
          <a:xfrm>
            <a:off x="9982200" y="42672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must split it up!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A3E539-ABB5-3FBD-463E-E5597F5889C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4648" b="31358"/>
          <a:stretch/>
        </p:blipFill>
        <p:spPr>
          <a:xfrm>
            <a:off x="5810930" y="3446106"/>
            <a:ext cx="3966783" cy="10798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A99AD-96ED-98DB-D9D6-018A5CAA6A8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8588"/>
          <a:stretch/>
        </p:blipFill>
        <p:spPr>
          <a:xfrm>
            <a:off x="5797711" y="4757752"/>
            <a:ext cx="3966783" cy="99781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A3D531-FCDF-0118-DC8B-BEC10098061F}"/>
              </a:ext>
            </a:extLst>
          </p:cNvPr>
          <p:cNvSpPr txBox="1"/>
          <p:nvPr/>
        </p:nvSpPr>
        <p:spPr>
          <a:xfrm>
            <a:off x="5772861" y="216541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89F81-A7DC-1BC5-D88D-9AC492E41F95}"/>
              </a:ext>
            </a:extLst>
          </p:cNvPr>
          <p:cNvSpPr txBox="1"/>
          <p:nvPr/>
        </p:nvSpPr>
        <p:spPr>
          <a:xfrm>
            <a:off x="5758843" y="344610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3447C-64FE-F0E2-8E4A-B0AB710AD40B}"/>
              </a:ext>
            </a:extLst>
          </p:cNvPr>
          <p:cNvSpPr txBox="1"/>
          <p:nvPr/>
        </p:nvSpPr>
        <p:spPr>
          <a:xfrm>
            <a:off x="5758843" y="474531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16A47E-5A00-9CD0-796D-906EF68A61A5}"/>
              </a:ext>
            </a:extLst>
          </p:cNvPr>
          <p:cNvSpPr txBox="1"/>
          <p:nvPr/>
        </p:nvSpPr>
        <p:spPr>
          <a:xfrm>
            <a:off x="8092213" y="2125857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2819C-2798-D92F-F1DE-7209E5BD44C8}"/>
              </a:ext>
            </a:extLst>
          </p:cNvPr>
          <p:cNvSpPr txBox="1"/>
          <p:nvPr/>
        </p:nvSpPr>
        <p:spPr>
          <a:xfrm>
            <a:off x="8103859" y="3419561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CB3F-79E1-45C6-ADFA-D1F223CC1BE3}"/>
              </a:ext>
            </a:extLst>
          </p:cNvPr>
          <p:cNvSpPr txBox="1"/>
          <p:nvPr/>
        </p:nvSpPr>
        <p:spPr>
          <a:xfrm>
            <a:off x="8116317" y="4755048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4F75EF-98B6-DA13-2A55-6C6456DF43B7}"/>
              </a:ext>
            </a:extLst>
          </p:cNvPr>
          <p:cNvSpPr txBox="1"/>
          <p:nvPr/>
        </p:nvSpPr>
        <p:spPr>
          <a:xfrm>
            <a:off x="9931858" y="207324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19953-EB30-536E-B72A-A38308367997}"/>
              </a:ext>
            </a:extLst>
          </p:cNvPr>
          <p:cNvSpPr txBox="1"/>
          <p:nvPr/>
        </p:nvSpPr>
        <p:spPr>
          <a:xfrm>
            <a:off x="9880224" y="366899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AF31B-B9B6-F0DD-9C4B-395D1E6188AE}"/>
              </a:ext>
            </a:extLst>
          </p:cNvPr>
          <p:cNvSpPr txBox="1"/>
          <p:nvPr/>
        </p:nvSpPr>
        <p:spPr>
          <a:xfrm>
            <a:off x="9880224" y="50004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9D259-A0E3-DEDC-8B16-E65EC286948C}"/>
              </a:ext>
            </a:extLst>
          </p:cNvPr>
          <p:cNvSpPr/>
          <p:nvPr/>
        </p:nvSpPr>
        <p:spPr>
          <a:xfrm>
            <a:off x="3423277" y="5059719"/>
            <a:ext cx="482752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32AB2C-8B55-5FE5-97E4-1B05C1CA0750}"/>
              </a:ext>
            </a:extLst>
          </p:cNvPr>
          <p:cNvSpPr/>
          <p:nvPr/>
        </p:nvSpPr>
        <p:spPr>
          <a:xfrm>
            <a:off x="601532" y="5320459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A6533-6174-8CF0-C60A-C6819C105FAC}"/>
              </a:ext>
            </a:extLst>
          </p:cNvPr>
          <p:cNvSpPr/>
          <p:nvPr/>
        </p:nvSpPr>
        <p:spPr>
          <a:xfrm>
            <a:off x="1912510" y="5090873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P3</a:t>
            </a:r>
          </a:p>
        </p:txBody>
      </p:sp>
    </p:spTree>
    <p:extLst>
      <p:ext uri="{BB962C8B-B14F-4D97-AF65-F5344CB8AC3E}">
        <p14:creationId xmlns:p14="http://schemas.microsoft.com/office/powerpoint/2010/main" val="23439499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51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20B4-ADE4-9362-40B1-94CF94C5170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-1313" b="65353"/>
          <a:stretch/>
        </p:blipFill>
        <p:spPr>
          <a:xfrm>
            <a:off x="5784493" y="2126131"/>
            <a:ext cx="4018870" cy="110060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C6F3F3-2310-3694-1AE4-930D53E7CC02}"/>
              </a:ext>
            </a:extLst>
          </p:cNvPr>
          <p:cNvSpPr txBox="1"/>
          <p:nvPr/>
        </p:nvSpPr>
        <p:spPr>
          <a:xfrm>
            <a:off x="9931858" y="2619896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we are transmitting large pieces of data?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48D1BF-E527-E01E-52BF-7EC2992133FA}"/>
              </a:ext>
            </a:extLst>
          </p:cNvPr>
          <p:cNvSpPr txBox="1"/>
          <p:nvPr/>
        </p:nvSpPr>
        <p:spPr>
          <a:xfrm>
            <a:off x="9982200" y="42672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must split it up!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A3E539-ABB5-3FBD-463E-E5597F5889C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4648" b="31358"/>
          <a:stretch/>
        </p:blipFill>
        <p:spPr>
          <a:xfrm>
            <a:off x="5810930" y="3446106"/>
            <a:ext cx="3966783" cy="10798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A99AD-96ED-98DB-D9D6-018A5CAA6A8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8588"/>
          <a:stretch/>
        </p:blipFill>
        <p:spPr>
          <a:xfrm>
            <a:off x="5797711" y="4757752"/>
            <a:ext cx="3966783" cy="99781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A3D531-FCDF-0118-DC8B-BEC10098061F}"/>
              </a:ext>
            </a:extLst>
          </p:cNvPr>
          <p:cNvSpPr txBox="1"/>
          <p:nvPr/>
        </p:nvSpPr>
        <p:spPr>
          <a:xfrm>
            <a:off x="5772861" y="216541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89F81-A7DC-1BC5-D88D-9AC492E41F95}"/>
              </a:ext>
            </a:extLst>
          </p:cNvPr>
          <p:cNvSpPr txBox="1"/>
          <p:nvPr/>
        </p:nvSpPr>
        <p:spPr>
          <a:xfrm>
            <a:off x="5758843" y="344610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3447C-64FE-F0E2-8E4A-B0AB710AD40B}"/>
              </a:ext>
            </a:extLst>
          </p:cNvPr>
          <p:cNvSpPr txBox="1"/>
          <p:nvPr/>
        </p:nvSpPr>
        <p:spPr>
          <a:xfrm>
            <a:off x="5758843" y="474531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16A47E-5A00-9CD0-796D-906EF68A61A5}"/>
              </a:ext>
            </a:extLst>
          </p:cNvPr>
          <p:cNvSpPr txBox="1"/>
          <p:nvPr/>
        </p:nvSpPr>
        <p:spPr>
          <a:xfrm>
            <a:off x="8092213" y="2125857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2819C-2798-D92F-F1DE-7209E5BD44C8}"/>
              </a:ext>
            </a:extLst>
          </p:cNvPr>
          <p:cNvSpPr txBox="1"/>
          <p:nvPr/>
        </p:nvSpPr>
        <p:spPr>
          <a:xfrm>
            <a:off x="8103859" y="3419561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CB3F-79E1-45C6-ADFA-D1F223CC1BE3}"/>
              </a:ext>
            </a:extLst>
          </p:cNvPr>
          <p:cNvSpPr txBox="1"/>
          <p:nvPr/>
        </p:nvSpPr>
        <p:spPr>
          <a:xfrm>
            <a:off x="8116317" y="4755048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4F75EF-98B6-DA13-2A55-6C6456DF43B7}"/>
              </a:ext>
            </a:extLst>
          </p:cNvPr>
          <p:cNvSpPr txBox="1"/>
          <p:nvPr/>
        </p:nvSpPr>
        <p:spPr>
          <a:xfrm>
            <a:off x="9931858" y="207324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19953-EB30-536E-B72A-A38308367997}"/>
              </a:ext>
            </a:extLst>
          </p:cNvPr>
          <p:cNvSpPr txBox="1"/>
          <p:nvPr/>
        </p:nvSpPr>
        <p:spPr>
          <a:xfrm>
            <a:off x="9880224" y="366899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AF31B-B9B6-F0DD-9C4B-395D1E6188AE}"/>
              </a:ext>
            </a:extLst>
          </p:cNvPr>
          <p:cNvSpPr txBox="1"/>
          <p:nvPr/>
        </p:nvSpPr>
        <p:spPr>
          <a:xfrm>
            <a:off x="9880224" y="50004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9D259-A0E3-DEDC-8B16-E65EC286948C}"/>
              </a:ext>
            </a:extLst>
          </p:cNvPr>
          <p:cNvSpPr/>
          <p:nvPr/>
        </p:nvSpPr>
        <p:spPr>
          <a:xfrm>
            <a:off x="1930693" y="5113557"/>
            <a:ext cx="482752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32AB2C-8B55-5FE5-97E4-1B05C1CA0750}"/>
              </a:ext>
            </a:extLst>
          </p:cNvPr>
          <p:cNvSpPr/>
          <p:nvPr/>
        </p:nvSpPr>
        <p:spPr>
          <a:xfrm>
            <a:off x="601532" y="5320459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A6533-6174-8CF0-C60A-C6819C105FAC}"/>
              </a:ext>
            </a:extLst>
          </p:cNvPr>
          <p:cNvSpPr/>
          <p:nvPr/>
        </p:nvSpPr>
        <p:spPr>
          <a:xfrm>
            <a:off x="1322468" y="5234358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P3</a:t>
            </a:r>
          </a:p>
        </p:txBody>
      </p:sp>
    </p:spTree>
    <p:extLst>
      <p:ext uri="{BB962C8B-B14F-4D97-AF65-F5344CB8AC3E}">
        <p14:creationId xmlns:p14="http://schemas.microsoft.com/office/powerpoint/2010/main" val="4565641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52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20B4-ADE4-9362-40B1-94CF94C5170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-1313" b="65353"/>
          <a:stretch/>
        </p:blipFill>
        <p:spPr>
          <a:xfrm>
            <a:off x="5784493" y="2126131"/>
            <a:ext cx="4018870" cy="110060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C6F3F3-2310-3694-1AE4-930D53E7CC02}"/>
              </a:ext>
            </a:extLst>
          </p:cNvPr>
          <p:cNvSpPr txBox="1"/>
          <p:nvPr/>
        </p:nvSpPr>
        <p:spPr>
          <a:xfrm>
            <a:off x="9931858" y="2619896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we are transmitting large pieces of data?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48D1BF-E527-E01E-52BF-7EC2992133FA}"/>
              </a:ext>
            </a:extLst>
          </p:cNvPr>
          <p:cNvSpPr txBox="1"/>
          <p:nvPr/>
        </p:nvSpPr>
        <p:spPr>
          <a:xfrm>
            <a:off x="9982200" y="42672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must split it up!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A3E539-ABB5-3FBD-463E-E5597F5889C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4648" b="31358"/>
          <a:stretch/>
        </p:blipFill>
        <p:spPr>
          <a:xfrm>
            <a:off x="5810930" y="3446106"/>
            <a:ext cx="3966783" cy="10798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A99AD-96ED-98DB-D9D6-018A5CAA6A8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8588"/>
          <a:stretch/>
        </p:blipFill>
        <p:spPr>
          <a:xfrm>
            <a:off x="5797711" y="4757752"/>
            <a:ext cx="3966783" cy="99781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A3D531-FCDF-0118-DC8B-BEC10098061F}"/>
              </a:ext>
            </a:extLst>
          </p:cNvPr>
          <p:cNvSpPr txBox="1"/>
          <p:nvPr/>
        </p:nvSpPr>
        <p:spPr>
          <a:xfrm>
            <a:off x="5772861" y="216541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89F81-A7DC-1BC5-D88D-9AC492E41F95}"/>
              </a:ext>
            </a:extLst>
          </p:cNvPr>
          <p:cNvSpPr txBox="1"/>
          <p:nvPr/>
        </p:nvSpPr>
        <p:spPr>
          <a:xfrm>
            <a:off x="5758843" y="344610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3447C-64FE-F0E2-8E4A-B0AB710AD40B}"/>
              </a:ext>
            </a:extLst>
          </p:cNvPr>
          <p:cNvSpPr txBox="1"/>
          <p:nvPr/>
        </p:nvSpPr>
        <p:spPr>
          <a:xfrm>
            <a:off x="5758843" y="474531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16A47E-5A00-9CD0-796D-906EF68A61A5}"/>
              </a:ext>
            </a:extLst>
          </p:cNvPr>
          <p:cNvSpPr txBox="1"/>
          <p:nvPr/>
        </p:nvSpPr>
        <p:spPr>
          <a:xfrm>
            <a:off x="8092213" y="2125857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2819C-2798-D92F-F1DE-7209E5BD44C8}"/>
              </a:ext>
            </a:extLst>
          </p:cNvPr>
          <p:cNvSpPr txBox="1"/>
          <p:nvPr/>
        </p:nvSpPr>
        <p:spPr>
          <a:xfrm>
            <a:off x="8103859" y="3419561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CB3F-79E1-45C6-ADFA-D1F223CC1BE3}"/>
              </a:ext>
            </a:extLst>
          </p:cNvPr>
          <p:cNvSpPr txBox="1"/>
          <p:nvPr/>
        </p:nvSpPr>
        <p:spPr>
          <a:xfrm>
            <a:off x="8116317" y="4755048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4F75EF-98B6-DA13-2A55-6C6456DF43B7}"/>
              </a:ext>
            </a:extLst>
          </p:cNvPr>
          <p:cNvSpPr txBox="1"/>
          <p:nvPr/>
        </p:nvSpPr>
        <p:spPr>
          <a:xfrm>
            <a:off x="9931858" y="207324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19953-EB30-536E-B72A-A38308367997}"/>
              </a:ext>
            </a:extLst>
          </p:cNvPr>
          <p:cNvSpPr txBox="1"/>
          <p:nvPr/>
        </p:nvSpPr>
        <p:spPr>
          <a:xfrm>
            <a:off x="9880224" y="366899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AF31B-B9B6-F0DD-9C4B-395D1E6188AE}"/>
              </a:ext>
            </a:extLst>
          </p:cNvPr>
          <p:cNvSpPr txBox="1"/>
          <p:nvPr/>
        </p:nvSpPr>
        <p:spPr>
          <a:xfrm>
            <a:off x="9880224" y="50004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9D259-A0E3-DEDC-8B16-E65EC286948C}"/>
              </a:ext>
            </a:extLst>
          </p:cNvPr>
          <p:cNvSpPr/>
          <p:nvPr/>
        </p:nvSpPr>
        <p:spPr>
          <a:xfrm>
            <a:off x="1930693" y="5113557"/>
            <a:ext cx="482752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32AB2C-8B55-5FE5-97E4-1B05C1CA0750}"/>
              </a:ext>
            </a:extLst>
          </p:cNvPr>
          <p:cNvSpPr/>
          <p:nvPr/>
        </p:nvSpPr>
        <p:spPr>
          <a:xfrm>
            <a:off x="601532" y="5320459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A6533-6174-8CF0-C60A-C6819C105FAC}"/>
              </a:ext>
            </a:extLst>
          </p:cNvPr>
          <p:cNvSpPr/>
          <p:nvPr/>
        </p:nvSpPr>
        <p:spPr>
          <a:xfrm>
            <a:off x="768895" y="5327830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P3</a:t>
            </a:r>
          </a:p>
        </p:txBody>
      </p:sp>
    </p:spTree>
    <p:extLst>
      <p:ext uri="{BB962C8B-B14F-4D97-AF65-F5344CB8AC3E}">
        <p14:creationId xmlns:p14="http://schemas.microsoft.com/office/powerpoint/2010/main" val="34048923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53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20B4-ADE4-9362-40B1-94CF94C5170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-1313" b="65353"/>
          <a:stretch/>
        </p:blipFill>
        <p:spPr>
          <a:xfrm>
            <a:off x="5784493" y="2126131"/>
            <a:ext cx="4018870" cy="110060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C6F3F3-2310-3694-1AE4-930D53E7CC02}"/>
              </a:ext>
            </a:extLst>
          </p:cNvPr>
          <p:cNvSpPr txBox="1"/>
          <p:nvPr/>
        </p:nvSpPr>
        <p:spPr>
          <a:xfrm>
            <a:off x="9931858" y="2619896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we are transmitting large pieces of data?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48D1BF-E527-E01E-52BF-7EC2992133FA}"/>
              </a:ext>
            </a:extLst>
          </p:cNvPr>
          <p:cNvSpPr txBox="1"/>
          <p:nvPr/>
        </p:nvSpPr>
        <p:spPr>
          <a:xfrm>
            <a:off x="9982200" y="426720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must split it up!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A3E539-ABB5-3FBD-463E-E5597F5889C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4648" b="31358"/>
          <a:stretch/>
        </p:blipFill>
        <p:spPr>
          <a:xfrm>
            <a:off x="5810930" y="3446106"/>
            <a:ext cx="3966783" cy="10798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A99AD-96ED-98DB-D9D6-018A5CAA6A8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8588"/>
          <a:stretch/>
        </p:blipFill>
        <p:spPr>
          <a:xfrm>
            <a:off x="5797711" y="4757752"/>
            <a:ext cx="3966783" cy="99781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A3D531-FCDF-0118-DC8B-BEC10098061F}"/>
              </a:ext>
            </a:extLst>
          </p:cNvPr>
          <p:cNvSpPr txBox="1"/>
          <p:nvPr/>
        </p:nvSpPr>
        <p:spPr>
          <a:xfrm>
            <a:off x="5772861" y="216541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89F81-A7DC-1BC5-D88D-9AC492E41F95}"/>
              </a:ext>
            </a:extLst>
          </p:cNvPr>
          <p:cNvSpPr txBox="1"/>
          <p:nvPr/>
        </p:nvSpPr>
        <p:spPr>
          <a:xfrm>
            <a:off x="5758843" y="344610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3447C-64FE-F0E2-8E4A-B0AB710AD40B}"/>
              </a:ext>
            </a:extLst>
          </p:cNvPr>
          <p:cNvSpPr txBox="1"/>
          <p:nvPr/>
        </p:nvSpPr>
        <p:spPr>
          <a:xfrm>
            <a:off x="5758843" y="474531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16A47E-5A00-9CD0-796D-906EF68A61A5}"/>
              </a:ext>
            </a:extLst>
          </p:cNvPr>
          <p:cNvSpPr txBox="1"/>
          <p:nvPr/>
        </p:nvSpPr>
        <p:spPr>
          <a:xfrm>
            <a:off x="8092213" y="2125857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2819C-2798-D92F-F1DE-7209E5BD44C8}"/>
              </a:ext>
            </a:extLst>
          </p:cNvPr>
          <p:cNvSpPr txBox="1"/>
          <p:nvPr/>
        </p:nvSpPr>
        <p:spPr>
          <a:xfrm>
            <a:off x="8103859" y="3419561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CB3F-79E1-45C6-ADFA-D1F223CC1BE3}"/>
              </a:ext>
            </a:extLst>
          </p:cNvPr>
          <p:cNvSpPr txBox="1"/>
          <p:nvPr/>
        </p:nvSpPr>
        <p:spPr>
          <a:xfrm>
            <a:off x="8116317" y="4755048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4F75EF-98B6-DA13-2A55-6C6456DF43B7}"/>
              </a:ext>
            </a:extLst>
          </p:cNvPr>
          <p:cNvSpPr txBox="1"/>
          <p:nvPr/>
        </p:nvSpPr>
        <p:spPr>
          <a:xfrm>
            <a:off x="9931858" y="207324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19953-EB30-536E-B72A-A38308367997}"/>
              </a:ext>
            </a:extLst>
          </p:cNvPr>
          <p:cNvSpPr txBox="1"/>
          <p:nvPr/>
        </p:nvSpPr>
        <p:spPr>
          <a:xfrm>
            <a:off x="9880224" y="366899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AF31B-B9B6-F0DD-9C4B-395D1E6188AE}"/>
              </a:ext>
            </a:extLst>
          </p:cNvPr>
          <p:cNvSpPr txBox="1"/>
          <p:nvPr/>
        </p:nvSpPr>
        <p:spPr>
          <a:xfrm>
            <a:off x="9880224" y="50004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9D259-A0E3-DEDC-8B16-E65EC286948C}"/>
              </a:ext>
            </a:extLst>
          </p:cNvPr>
          <p:cNvSpPr/>
          <p:nvPr/>
        </p:nvSpPr>
        <p:spPr>
          <a:xfrm>
            <a:off x="1263427" y="5308376"/>
            <a:ext cx="482752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32AB2C-8B55-5FE5-97E4-1B05C1CA0750}"/>
              </a:ext>
            </a:extLst>
          </p:cNvPr>
          <p:cNvSpPr/>
          <p:nvPr/>
        </p:nvSpPr>
        <p:spPr>
          <a:xfrm>
            <a:off x="334832" y="5319489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A6533-6174-8CF0-C60A-C6819C105FAC}"/>
              </a:ext>
            </a:extLst>
          </p:cNvPr>
          <p:cNvSpPr/>
          <p:nvPr/>
        </p:nvSpPr>
        <p:spPr>
          <a:xfrm>
            <a:off x="768895" y="5327830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P3</a:t>
            </a:r>
          </a:p>
        </p:txBody>
      </p:sp>
    </p:spTree>
    <p:extLst>
      <p:ext uri="{BB962C8B-B14F-4D97-AF65-F5344CB8AC3E}">
        <p14:creationId xmlns:p14="http://schemas.microsoft.com/office/powerpoint/2010/main" val="39845354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54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20B4-ADE4-9362-40B1-94CF94C5170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-1313" b="65353"/>
          <a:stretch/>
        </p:blipFill>
        <p:spPr>
          <a:xfrm>
            <a:off x="5772861" y="4568884"/>
            <a:ext cx="4018870" cy="110060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A3E539-ABB5-3FBD-463E-E5597F5889C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4648" b="31358"/>
          <a:stretch/>
        </p:blipFill>
        <p:spPr>
          <a:xfrm>
            <a:off x="5805959" y="2190735"/>
            <a:ext cx="3966783" cy="10798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A99AD-96ED-98DB-D9D6-018A5CAA6A8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8588"/>
          <a:stretch/>
        </p:blipFill>
        <p:spPr>
          <a:xfrm>
            <a:off x="5772861" y="3415445"/>
            <a:ext cx="3966783" cy="99781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A3D531-FCDF-0118-DC8B-BEC10098061F}"/>
              </a:ext>
            </a:extLst>
          </p:cNvPr>
          <p:cNvSpPr txBox="1"/>
          <p:nvPr/>
        </p:nvSpPr>
        <p:spPr>
          <a:xfrm>
            <a:off x="5761229" y="4608163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89F81-A7DC-1BC5-D88D-9AC492E41F95}"/>
              </a:ext>
            </a:extLst>
          </p:cNvPr>
          <p:cNvSpPr txBox="1"/>
          <p:nvPr/>
        </p:nvSpPr>
        <p:spPr>
          <a:xfrm>
            <a:off x="5753872" y="2190735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3447C-64FE-F0E2-8E4A-B0AB710AD40B}"/>
              </a:ext>
            </a:extLst>
          </p:cNvPr>
          <p:cNvSpPr txBox="1"/>
          <p:nvPr/>
        </p:nvSpPr>
        <p:spPr>
          <a:xfrm>
            <a:off x="5733993" y="340300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16A47E-5A00-9CD0-796D-906EF68A61A5}"/>
              </a:ext>
            </a:extLst>
          </p:cNvPr>
          <p:cNvSpPr txBox="1"/>
          <p:nvPr/>
        </p:nvSpPr>
        <p:spPr>
          <a:xfrm>
            <a:off x="8080581" y="4568610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2819C-2798-D92F-F1DE-7209E5BD44C8}"/>
              </a:ext>
            </a:extLst>
          </p:cNvPr>
          <p:cNvSpPr txBox="1"/>
          <p:nvPr/>
        </p:nvSpPr>
        <p:spPr>
          <a:xfrm>
            <a:off x="8098888" y="2164190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CB3F-79E1-45C6-ADFA-D1F223CC1BE3}"/>
              </a:ext>
            </a:extLst>
          </p:cNvPr>
          <p:cNvSpPr txBox="1"/>
          <p:nvPr/>
        </p:nvSpPr>
        <p:spPr>
          <a:xfrm>
            <a:off x="8091467" y="3412741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4F75EF-98B6-DA13-2A55-6C6456DF43B7}"/>
              </a:ext>
            </a:extLst>
          </p:cNvPr>
          <p:cNvSpPr txBox="1"/>
          <p:nvPr/>
        </p:nvSpPr>
        <p:spPr>
          <a:xfrm>
            <a:off x="9931858" y="207324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19953-EB30-536E-B72A-A38308367997}"/>
              </a:ext>
            </a:extLst>
          </p:cNvPr>
          <p:cNvSpPr txBox="1"/>
          <p:nvPr/>
        </p:nvSpPr>
        <p:spPr>
          <a:xfrm>
            <a:off x="9880224" y="366899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AF31B-B9B6-F0DD-9C4B-395D1E6188AE}"/>
              </a:ext>
            </a:extLst>
          </p:cNvPr>
          <p:cNvSpPr txBox="1"/>
          <p:nvPr/>
        </p:nvSpPr>
        <p:spPr>
          <a:xfrm>
            <a:off x="9880224" y="50004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9D259-A0E3-DEDC-8B16-E65EC286948C}"/>
              </a:ext>
            </a:extLst>
          </p:cNvPr>
          <p:cNvSpPr/>
          <p:nvPr/>
        </p:nvSpPr>
        <p:spPr>
          <a:xfrm>
            <a:off x="1263427" y="5308376"/>
            <a:ext cx="482752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32AB2C-8B55-5FE5-97E4-1B05C1CA0750}"/>
              </a:ext>
            </a:extLst>
          </p:cNvPr>
          <p:cNvSpPr/>
          <p:nvPr/>
        </p:nvSpPr>
        <p:spPr>
          <a:xfrm>
            <a:off x="334832" y="5319489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A6533-6174-8CF0-C60A-C6819C105FAC}"/>
              </a:ext>
            </a:extLst>
          </p:cNvPr>
          <p:cNvSpPr/>
          <p:nvPr/>
        </p:nvSpPr>
        <p:spPr>
          <a:xfrm>
            <a:off x="768895" y="5327830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978EE0-7B8B-5C9B-8EFD-BFBB6D72D01E}"/>
              </a:ext>
            </a:extLst>
          </p:cNvPr>
          <p:cNvSpPr txBox="1"/>
          <p:nvPr/>
        </p:nvSpPr>
        <p:spPr>
          <a:xfrm>
            <a:off x="6997466" y="183560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Final Result:</a:t>
            </a:r>
          </a:p>
        </p:txBody>
      </p:sp>
    </p:spTree>
    <p:extLst>
      <p:ext uri="{BB962C8B-B14F-4D97-AF65-F5344CB8AC3E}">
        <p14:creationId xmlns:p14="http://schemas.microsoft.com/office/powerpoint/2010/main" val="7650997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55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A3E539-ABB5-3FBD-463E-E5597F5889C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4648" b="31358"/>
          <a:stretch/>
        </p:blipFill>
        <p:spPr>
          <a:xfrm>
            <a:off x="5810930" y="3446106"/>
            <a:ext cx="3966783" cy="10798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A99AD-96ED-98DB-D9D6-018A5CAA6A8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8588"/>
          <a:stretch/>
        </p:blipFill>
        <p:spPr>
          <a:xfrm>
            <a:off x="5797711" y="4757752"/>
            <a:ext cx="3966783" cy="99781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EB89F81-A7DC-1BC5-D88D-9AC492E41F95}"/>
              </a:ext>
            </a:extLst>
          </p:cNvPr>
          <p:cNvSpPr txBox="1"/>
          <p:nvPr/>
        </p:nvSpPr>
        <p:spPr>
          <a:xfrm>
            <a:off x="5758843" y="344610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3447C-64FE-F0E2-8E4A-B0AB710AD40B}"/>
              </a:ext>
            </a:extLst>
          </p:cNvPr>
          <p:cNvSpPr txBox="1"/>
          <p:nvPr/>
        </p:nvSpPr>
        <p:spPr>
          <a:xfrm>
            <a:off x="5758843" y="4745311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2819C-2798-D92F-F1DE-7209E5BD44C8}"/>
              </a:ext>
            </a:extLst>
          </p:cNvPr>
          <p:cNvSpPr txBox="1"/>
          <p:nvPr/>
        </p:nvSpPr>
        <p:spPr>
          <a:xfrm>
            <a:off x="8103859" y="3419561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CB3F-79E1-45C6-ADFA-D1F223CC1BE3}"/>
              </a:ext>
            </a:extLst>
          </p:cNvPr>
          <p:cNvSpPr txBox="1"/>
          <p:nvPr/>
        </p:nvSpPr>
        <p:spPr>
          <a:xfrm>
            <a:off x="8116317" y="4755048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4F75EF-98B6-DA13-2A55-6C6456DF43B7}"/>
              </a:ext>
            </a:extLst>
          </p:cNvPr>
          <p:cNvSpPr txBox="1"/>
          <p:nvPr/>
        </p:nvSpPr>
        <p:spPr>
          <a:xfrm>
            <a:off x="9931858" y="207324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19953-EB30-536E-B72A-A38308367997}"/>
              </a:ext>
            </a:extLst>
          </p:cNvPr>
          <p:cNvSpPr txBox="1"/>
          <p:nvPr/>
        </p:nvSpPr>
        <p:spPr>
          <a:xfrm>
            <a:off x="9880224" y="366899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AF31B-B9B6-F0DD-9C4B-395D1E6188AE}"/>
              </a:ext>
            </a:extLst>
          </p:cNvPr>
          <p:cNvSpPr txBox="1"/>
          <p:nvPr/>
        </p:nvSpPr>
        <p:spPr>
          <a:xfrm>
            <a:off x="9880224" y="50004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9D259-A0E3-DEDC-8B16-E65EC286948C}"/>
              </a:ext>
            </a:extLst>
          </p:cNvPr>
          <p:cNvSpPr/>
          <p:nvPr/>
        </p:nvSpPr>
        <p:spPr>
          <a:xfrm>
            <a:off x="2057400" y="3598441"/>
            <a:ext cx="482752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32AB2C-8B55-5FE5-97E4-1B05C1CA0750}"/>
              </a:ext>
            </a:extLst>
          </p:cNvPr>
          <p:cNvSpPr/>
          <p:nvPr/>
        </p:nvSpPr>
        <p:spPr>
          <a:xfrm>
            <a:off x="334832" y="5319489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A6533-6174-8CF0-C60A-C6819C105FAC}"/>
              </a:ext>
            </a:extLst>
          </p:cNvPr>
          <p:cNvSpPr/>
          <p:nvPr/>
        </p:nvSpPr>
        <p:spPr>
          <a:xfrm>
            <a:off x="844155" y="5256661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P3</a:t>
            </a:r>
          </a:p>
        </p:txBody>
      </p:sp>
      <p:pic>
        <p:nvPicPr>
          <p:cNvPr id="30" name="Graphic 29" descr="Skull outline">
            <a:extLst>
              <a:ext uri="{FF2B5EF4-FFF2-40B4-BE49-F238E27FC236}">
                <a16:creationId xmlns:a16="http://schemas.microsoft.com/office/drawing/2014/main" id="{25AB04F7-3EFA-28E7-222D-3004B6D9B9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21708" y="3500202"/>
            <a:ext cx="520406" cy="52040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F7FABA0-6BF0-0567-BC4C-AA3A9DC588B5}"/>
              </a:ext>
            </a:extLst>
          </p:cNvPr>
          <p:cNvSpPr txBox="1"/>
          <p:nvPr/>
        </p:nvSpPr>
        <p:spPr>
          <a:xfrm>
            <a:off x="6960666" y="2025895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Lost, Discarded, Corrupt</a:t>
            </a:r>
          </a:p>
        </p:txBody>
      </p:sp>
    </p:spTree>
    <p:extLst>
      <p:ext uri="{BB962C8B-B14F-4D97-AF65-F5344CB8AC3E}">
        <p14:creationId xmlns:p14="http://schemas.microsoft.com/office/powerpoint/2010/main" val="40553241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56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20B4-ADE4-9362-40B1-94CF94C5170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-1313" b="65353"/>
          <a:stretch/>
        </p:blipFill>
        <p:spPr>
          <a:xfrm>
            <a:off x="5772861" y="4568884"/>
            <a:ext cx="4018870" cy="110060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A3E539-ABB5-3FBD-463E-E5597F5889C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4648" b="31358"/>
          <a:stretch/>
        </p:blipFill>
        <p:spPr>
          <a:xfrm>
            <a:off x="5805959" y="2190735"/>
            <a:ext cx="3966783" cy="10798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A99AD-96ED-98DB-D9D6-018A5CAA6A8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8588"/>
          <a:stretch/>
        </p:blipFill>
        <p:spPr>
          <a:xfrm>
            <a:off x="5772861" y="3415445"/>
            <a:ext cx="3966783" cy="99781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A3D531-FCDF-0118-DC8B-BEC10098061F}"/>
              </a:ext>
            </a:extLst>
          </p:cNvPr>
          <p:cNvSpPr txBox="1"/>
          <p:nvPr/>
        </p:nvSpPr>
        <p:spPr>
          <a:xfrm>
            <a:off x="5761229" y="4608163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89F81-A7DC-1BC5-D88D-9AC492E41F95}"/>
              </a:ext>
            </a:extLst>
          </p:cNvPr>
          <p:cNvSpPr txBox="1"/>
          <p:nvPr/>
        </p:nvSpPr>
        <p:spPr>
          <a:xfrm>
            <a:off x="5753872" y="2190735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3447C-64FE-F0E2-8E4A-B0AB710AD40B}"/>
              </a:ext>
            </a:extLst>
          </p:cNvPr>
          <p:cNvSpPr txBox="1"/>
          <p:nvPr/>
        </p:nvSpPr>
        <p:spPr>
          <a:xfrm>
            <a:off x="5733993" y="340300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16A47E-5A00-9CD0-796D-906EF68A61A5}"/>
              </a:ext>
            </a:extLst>
          </p:cNvPr>
          <p:cNvSpPr txBox="1"/>
          <p:nvPr/>
        </p:nvSpPr>
        <p:spPr>
          <a:xfrm>
            <a:off x="8080581" y="4568610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2819C-2798-D92F-F1DE-7209E5BD44C8}"/>
              </a:ext>
            </a:extLst>
          </p:cNvPr>
          <p:cNvSpPr txBox="1"/>
          <p:nvPr/>
        </p:nvSpPr>
        <p:spPr>
          <a:xfrm>
            <a:off x="8098888" y="2164190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CB3F-79E1-45C6-ADFA-D1F223CC1BE3}"/>
              </a:ext>
            </a:extLst>
          </p:cNvPr>
          <p:cNvSpPr txBox="1"/>
          <p:nvPr/>
        </p:nvSpPr>
        <p:spPr>
          <a:xfrm>
            <a:off x="8091467" y="3412741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4F75EF-98B6-DA13-2A55-6C6456DF43B7}"/>
              </a:ext>
            </a:extLst>
          </p:cNvPr>
          <p:cNvSpPr txBox="1"/>
          <p:nvPr/>
        </p:nvSpPr>
        <p:spPr>
          <a:xfrm>
            <a:off x="9931858" y="207324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19953-EB30-536E-B72A-A38308367997}"/>
              </a:ext>
            </a:extLst>
          </p:cNvPr>
          <p:cNvSpPr txBox="1"/>
          <p:nvPr/>
        </p:nvSpPr>
        <p:spPr>
          <a:xfrm>
            <a:off x="9880224" y="366899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AF31B-B9B6-F0DD-9C4B-395D1E6188AE}"/>
              </a:ext>
            </a:extLst>
          </p:cNvPr>
          <p:cNvSpPr txBox="1"/>
          <p:nvPr/>
        </p:nvSpPr>
        <p:spPr>
          <a:xfrm>
            <a:off x="9880224" y="50004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9D259-A0E3-DEDC-8B16-E65EC286948C}"/>
              </a:ext>
            </a:extLst>
          </p:cNvPr>
          <p:cNvSpPr/>
          <p:nvPr/>
        </p:nvSpPr>
        <p:spPr>
          <a:xfrm>
            <a:off x="1263427" y="5308376"/>
            <a:ext cx="482752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32AB2C-8B55-5FE5-97E4-1B05C1CA0750}"/>
              </a:ext>
            </a:extLst>
          </p:cNvPr>
          <p:cNvSpPr/>
          <p:nvPr/>
        </p:nvSpPr>
        <p:spPr>
          <a:xfrm>
            <a:off x="334832" y="5319489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A6533-6174-8CF0-C60A-C6819C105FAC}"/>
              </a:ext>
            </a:extLst>
          </p:cNvPr>
          <p:cNvSpPr/>
          <p:nvPr/>
        </p:nvSpPr>
        <p:spPr>
          <a:xfrm>
            <a:off x="768895" y="5327830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978EE0-7B8B-5C9B-8EFD-BFBB6D72D01E}"/>
              </a:ext>
            </a:extLst>
          </p:cNvPr>
          <p:cNvSpPr txBox="1"/>
          <p:nvPr/>
        </p:nvSpPr>
        <p:spPr>
          <a:xfrm>
            <a:off x="7072821" y="182491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Final Result: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CDC88A-BF16-FDA5-C4D2-A0C4D3FB1BC5}"/>
              </a:ext>
            </a:extLst>
          </p:cNvPr>
          <p:cNvSpPr txBox="1"/>
          <p:nvPr/>
        </p:nvSpPr>
        <p:spPr>
          <a:xfrm>
            <a:off x="10515600" y="3063725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Solution?</a:t>
            </a:r>
          </a:p>
        </p:txBody>
      </p:sp>
    </p:spTree>
    <p:extLst>
      <p:ext uri="{BB962C8B-B14F-4D97-AF65-F5344CB8AC3E}">
        <p14:creationId xmlns:p14="http://schemas.microsoft.com/office/powerpoint/2010/main" val="20718490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57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20B4-ADE4-9362-40B1-94CF94C5170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-1313" b="65353"/>
          <a:stretch/>
        </p:blipFill>
        <p:spPr>
          <a:xfrm>
            <a:off x="5772861" y="4568884"/>
            <a:ext cx="4018870" cy="110060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A3E539-ABB5-3FBD-463E-E5597F5889C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4648" b="31358"/>
          <a:stretch/>
        </p:blipFill>
        <p:spPr>
          <a:xfrm>
            <a:off x="5805959" y="2190735"/>
            <a:ext cx="3966783" cy="10798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A99AD-96ED-98DB-D9D6-018A5CAA6A8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8588"/>
          <a:stretch/>
        </p:blipFill>
        <p:spPr>
          <a:xfrm>
            <a:off x="5772861" y="3415445"/>
            <a:ext cx="3966783" cy="99781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A3D531-FCDF-0118-DC8B-BEC10098061F}"/>
              </a:ext>
            </a:extLst>
          </p:cNvPr>
          <p:cNvSpPr txBox="1"/>
          <p:nvPr/>
        </p:nvSpPr>
        <p:spPr>
          <a:xfrm>
            <a:off x="5761229" y="4608163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89F81-A7DC-1BC5-D88D-9AC492E41F95}"/>
              </a:ext>
            </a:extLst>
          </p:cNvPr>
          <p:cNvSpPr txBox="1"/>
          <p:nvPr/>
        </p:nvSpPr>
        <p:spPr>
          <a:xfrm>
            <a:off x="5753872" y="2190735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3447C-64FE-F0E2-8E4A-B0AB710AD40B}"/>
              </a:ext>
            </a:extLst>
          </p:cNvPr>
          <p:cNvSpPr txBox="1"/>
          <p:nvPr/>
        </p:nvSpPr>
        <p:spPr>
          <a:xfrm>
            <a:off x="5733993" y="340300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16A47E-5A00-9CD0-796D-906EF68A61A5}"/>
              </a:ext>
            </a:extLst>
          </p:cNvPr>
          <p:cNvSpPr txBox="1"/>
          <p:nvPr/>
        </p:nvSpPr>
        <p:spPr>
          <a:xfrm>
            <a:off x="8080581" y="4568610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2819C-2798-D92F-F1DE-7209E5BD44C8}"/>
              </a:ext>
            </a:extLst>
          </p:cNvPr>
          <p:cNvSpPr txBox="1"/>
          <p:nvPr/>
        </p:nvSpPr>
        <p:spPr>
          <a:xfrm>
            <a:off x="8098888" y="2164190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CB3F-79E1-45C6-ADFA-D1F223CC1BE3}"/>
              </a:ext>
            </a:extLst>
          </p:cNvPr>
          <p:cNvSpPr txBox="1"/>
          <p:nvPr/>
        </p:nvSpPr>
        <p:spPr>
          <a:xfrm>
            <a:off x="8091467" y="3412741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4F75EF-98B6-DA13-2A55-6C6456DF43B7}"/>
              </a:ext>
            </a:extLst>
          </p:cNvPr>
          <p:cNvSpPr txBox="1"/>
          <p:nvPr/>
        </p:nvSpPr>
        <p:spPr>
          <a:xfrm>
            <a:off x="9931858" y="207324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19953-EB30-536E-B72A-A38308367997}"/>
              </a:ext>
            </a:extLst>
          </p:cNvPr>
          <p:cNvSpPr txBox="1"/>
          <p:nvPr/>
        </p:nvSpPr>
        <p:spPr>
          <a:xfrm>
            <a:off x="9880224" y="366899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AF31B-B9B6-F0DD-9C4B-395D1E6188AE}"/>
              </a:ext>
            </a:extLst>
          </p:cNvPr>
          <p:cNvSpPr txBox="1"/>
          <p:nvPr/>
        </p:nvSpPr>
        <p:spPr>
          <a:xfrm>
            <a:off x="9880224" y="50004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9D259-A0E3-DEDC-8B16-E65EC286948C}"/>
              </a:ext>
            </a:extLst>
          </p:cNvPr>
          <p:cNvSpPr/>
          <p:nvPr/>
        </p:nvSpPr>
        <p:spPr>
          <a:xfrm>
            <a:off x="1263427" y="5308376"/>
            <a:ext cx="482752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32AB2C-8B55-5FE5-97E4-1B05C1CA0750}"/>
              </a:ext>
            </a:extLst>
          </p:cNvPr>
          <p:cNvSpPr/>
          <p:nvPr/>
        </p:nvSpPr>
        <p:spPr>
          <a:xfrm>
            <a:off x="334832" y="5319489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A6533-6174-8CF0-C60A-C6819C105FAC}"/>
              </a:ext>
            </a:extLst>
          </p:cNvPr>
          <p:cNvSpPr/>
          <p:nvPr/>
        </p:nvSpPr>
        <p:spPr>
          <a:xfrm>
            <a:off x="768895" y="5327830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978EE0-7B8B-5C9B-8EFD-BFBB6D72D01E}"/>
              </a:ext>
            </a:extLst>
          </p:cNvPr>
          <p:cNvSpPr txBox="1"/>
          <p:nvPr/>
        </p:nvSpPr>
        <p:spPr>
          <a:xfrm>
            <a:off x="7109020" y="181611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Final Result: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CDC88A-BF16-FDA5-C4D2-A0C4D3FB1BC5}"/>
              </a:ext>
            </a:extLst>
          </p:cNvPr>
          <p:cNvSpPr txBox="1"/>
          <p:nvPr/>
        </p:nvSpPr>
        <p:spPr>
          <a:xfrm>
            <a:off x="10515600" y="3063725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9B6B1-E51C-9998-BFC5-B0F4DF99CCEC}"/>
              </a:ext>
            </a:extLst>
          </p:cNvPr>
          <p:cNvSpPr txBox="1"/>
          <p:nvPr/>
        </p:nvSpPr>
        <p:spPr>
          <a:xfrm>
            <a:off x="5825733" y="5302258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1/3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A6594D-0AC9-9053-DB54-98CCB84F0C7E}"/>
              </a:ext>
            </a:extLst>
          </p:cNvPr>
          <p:cNvSpPr txBox="1"/>
          <p:nvPr/>
        </p:nvSpPr>
        <p:spPr>
          <a:xfrm>
            <a:off x="5805636" y="2879969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2/3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861725-00F0-0FB4-8C18-811174098416}"/>
              </a:ext>
            </a:extLst>
          </p:cNvPr>
          <p:cNvSpPr txBox="1"/>
          <p:nvPr/>
        </p:nvSpPr>
        <p:spPr>
          <a:xfrm>
            <a:off x="5744248" y="4012596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37089268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58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20B4-ADE4-9362-40B1-94CF94C5170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-1313" b="65353"/>
          <a:stretch/>
        </p:blipFill>
        <p:spPr>
          <a:xfrm>
            <a:off x="5791970" y="2373697"/>
            <a:ext cx="4018870" cy="110060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A3E539-ABB5-3FBD-463E-E5597F5889C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4648" b="31358"/>
          <a:stretch/>
        </p:blipFill>
        <p:spPr>
          <a:xfrm>
            <a:off x="5822114" y="3578730"/>
            <a:ext cx="3966783" cy="10798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A99AD-96ED-98DB-D9D6-018A5CAA6A8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8588"/>
          <a:stretch/>
        </p:blipFill>
        <p:spPr>
          <a:xfrm>
            <a:off x="5790203" y="4803128"/>
            <a:ext cx="3966783" cy="99781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A3D531-FCDF-0118-DC8B-BEC10098061F}"/>
              </a:ext>
            </a:extLst>
          </p:cNvPr>
          <p:cNvSpPr txBox="1"/>
          <p:nvPr/>
        </p:nvSpPr>
        <p:spPr>
          <a:xfrm>
            <a:off x="5780338" y="241297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89F81-A7DC-1BC5-D88D-9AC492E41F95}"/>
              </a:ext>
            </a:extLst>
          </p:cNvPr>
          <p:cNvSpPr txBox="1"/>
          <p:nvPr/>
        </p:nvSpPr>
        <p:spPr>
          <a:xfrm>
            <a:off x="5770027" y="357873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3447C-64FE-F0E2-8E4A-B0AB710AD40B}"/>
              </a:ext>
            </a:extLst>
          </p:cNvPr>
          <p:cNvSpPr txBox="1"/>
          <p:nvPr/>
        </p:nvSpPr>
        <p:spPr>
          <a:xfrm>
            <a:off x="5751335" y="4790687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16A47E-5A00-9CD0-796D-906EF68A61A5}"/>
              </a:ext>
            </a:extLst>
          </p:cNvPr>
          <p:cNvSpPr txBox="1"/>
          <p:nvPr/>
        </p:nvSpPr>
        <p:spPr>
          <a:xfrm>
            <a:off x="8099690" y="2373423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2819C-2798-D92F-F1DE-7209E5BD44C8}"/>
              </a:ext>
            </a:extLst>
          </p:cNvPr>
          <p:cNvSpPr txBox="1"/>
          <p:nvPr/>
        </p:nvSpPr>
        <p:spPr>
          <a:xfrm>
            <a:off x="8115043" y="3552185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CB3F-79E1-45C6-ADFA-D1F223CC1BE3}"/>
              </a:ext>
            </a:extLst>
          </p:cNvPr>
          <p:cNvSpPr txBox="1"/>
          <p:nvPr/>
        </p:nvSpPr>
        <p:spPr>
          <a:xfrm>
            <a:off x="8108809" y="4800424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4F75EF-98B6-DA13-2A55-6C6456DF43B7}"/>
              </a:ext>
            </a:extLst>
          </p:cNvPr>
          <p:cNvSpPr txBox="1"/>
          <p:nvPr/>
        </p:nvSpPr>
        <p:spPr>
          <a:xfrm>
            <a:off x="9931858" y="207324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19953-EB30-536E-B72A-A38308367997}"/>
              </a:ext>
            </a:extLst>
          </p:cNvPr>
          <p:cNvSpPr txBox="1"/>
          <p:nvPr/>
        </p:nvSpPr>
        <p:spPr>
          <a:xfrm>
            <a:off x="9880224" y="366899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AF31B-B9B6-F0DD-9C4B-395D1E6188AE}"/>
              </a:ext>
            </a:extLst>
          </p:cNvPr>
          <p:cNvSpPr txBox="1"/>
          <p:nvPr/>
        </p:nvSpPr>
        <p:spPr>
          <a:xfrm>
            <a:off x="9880224" y="50004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9D259-A0E3-DEDC-8B16-E65EC286948C}"/>
              </a:ext>
            </a:extLst>
          </p:cNvPr>
          <p:cNvSpPr/>
          <p:nvPr/>
        </p:nvSpPr>
        <p:spPr>
          <a:xfrm>
            <a:off x="1263427" y="5308376"/>
            <a:ext cx="482752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32AB2C-8B55-5FE5-97E4-1B05C1CA0750}"/>
              </a:ext>
            </a:extLst>
          </p:cNvPr>
          <p:cNvSpPr/>
          <p:nvPr/>
        </p:nvSpPr>
        <p:spPr>
          <a:xfrm>
            <a:off x="334832" y="5319489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A6533-6174-8CF0-C60A-C6819C105FAC}"/>
              </a:ext>
            </a:extLst>
          </p:cNvPr>
          <p:cNvSpPr/>
          <p:nvPr/>
        </p:nvSpPr>
        <p:spPr>
          <a:xfrm>
            <a:off x="768895" y="5327830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978EE0-7B8B-5C9B-8EFD-BFBB6D72D01E}"/>
              </a:ext>
            </a:extLst>
          </p:cNvPr>
          <p:cNvSpPr txBox="1"/>
          <p:nvPr/>
        </p:nvSpPr>
        <p:spPr>
          <a:xfrm>
            <a:off x="6988764" y="198233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Final Result: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CDC88A-BF16-FDA5-C4D2-A0C4D3FB1BC5}"/>
              </a:ext>
            </a:extLst>
          </p:cNvPr>
          <p:cNvSpPr txBox="1"/>
          <p:nvPr/>
        </p:nvSpPr>
        <p:spPr>
          <a:xfrm>
            <a:off x="10515600" y="3063725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9B6B1-E51C-9998-BFC5-B0F4DF99CCEC}"/>
              </a:ext>
            </a:extLst>
          </p:cNvPr>
          <p:cNvSpPr txBox="1"/>
          <p:nvPr/>
        </p:nvSpPr>
        <p:spPr>
          <a:xfrm>
            <a:off x="5844842" y="3107071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1/3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A6594D-0AC9-9053-DB54-98CCB84F0C7E}"/>
              </a:ext>
            </a:extLst>
          </p:cNvPr>
          <p:cNvSpPr txBox="1"/>
          <p:nvPr/>
        </p:nvSpPr>
        <p:spPr>
          <a:xfrm>
            <a:off x="5821791" y="4267964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2/3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861725-00F0-0FB4-8C18-811174098416}"/>
              </a:ext>
            </a:extLst>
          </p:cNvPr>
          <p:cNvSpPr txBox="1"/>
          <p:nvPr/>
        </p:nvSpPr>
        <p:spPr>
          <a:xfrm>
            <a:off x="5761590" y="5400279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30908859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59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The Network Core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CA3EC56-DE22-508B-76E1-280593C936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" y="554304"/>
            <a:ext cx="5538908" cy="6280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A4EE1-5CE3-4E44-F9CC-2A097D5CBF07}"/>
              </a:ext>
            </a:extLst>
          </p:cNvPr>
          <p:cNvSpPr txBox="1"/>
          <p:nvPr/>
        </p:nvSpPr>
        <p:spPr>
          <a:xfrm>
            <a:off x="6114661" y="457200"/>
            <a:ext cx="5146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Messages going from A to B are split into </a:t>
            </a:r>
            <a:r>
              <a:rPr lang="en-US" sz="2800" b="1" dirty="0"/>
              <a:t>packets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B233-0170-4815-2FCC-A7E52FEDC98C}"/>
              </a:ext>
            </a:extLst>
          </p:cNvPr>
          <p:cNvSpPr txBox="1"/>
          <p:nvPr/>
        </p:nvSpPr>
        <p:spPr>
          <a:xfrm>
            <a:off x="6096000" y="1353019"/>
            <a:ext cx="553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 are generally small, and cannot exceed a certain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720B4-ADE4-9362-40B1-94CF94C5170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-1313" b="65353"/>
          <a:stretch/>
        </p:blipFill>
        <p:spPr>
          <a:xfrm>
            <a:off x="5791970" y="2373697"/>
            <a:ext cx="4018870" cy="110060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A3E539-ABB5-3FBD-463E-E5597F5889C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4648" b="31358"/>
          <a:stretch/>
        </p:blipFill>
        <p:spPr>
          <a:xfrm>
            <a:off x="5822114" y="3578730"/>
            <a:ext cx="3966783" cy="107983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CA99AD-96ED-98DB-D9D6-018A5CAA6A8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8588"/>
          <a:stretch/>
        </p:blipFill>
        <p:spPr>
          <a:xfrm>
            <a:off x="5790203" y="4803128"/>
            <a:ext cx="3966783" cy="997819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A3D531-FCDF-0118-DC8B-BEC10098061F}"/>
              </a:ext>
            </a:extLst>
          </p:cNvPr>
          <p:cNvSpPr txBox="1"/>
          <p:nvPr/>
        </p:nvSpPr>
        <p:spPr>
          <a:xfrm>
            <a:off x="5780338" y="241297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B89F81-A7DC-1BC5-D88D-9AC492E41F95}"/>
              </a:ext>
            </a:extLst>
          </p:cNvPr>
          <p:cNvSpPr txBox="1"/>
          <p:nvPr/>
        </p:nvSpPr>
        <p:spPr>
          <a:xfrm>
            <a:off x="5770027" y="357873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93447C-64FE-F0E2-8E4A-B0AB710AD40B}"/>
              </a:ext>
            </a:extLst>
          </p:cNvPr>
          <p:cNvSpPr txBox="1"/>
          <p:nvPr/>
        </p:nvSpPr>
        <p:spPr>
          <a:xfrm>
            <a:off x="5751335" y="4790687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To: Host A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John Paxton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192.42.98.11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16A47E-5A00-9CD0-796D-906EF68A61A5}"/>
              </a:ext>
            </a:extLst>
          </p:cNvPr>
          <p:cNvSpPr txBox="1"/>
          <p:nvPr/>
        </p:nvSpPr>
        <p:spPr>
          <a:xfrm>
            <a:off x="8099690" y="2373423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D2819C-2798-D92F-F1DE-7209E5BD44C8}"/>
              </a:ext>
            </a:extLst>
          </p:cNvPr>
          <p:cNvSpPr txBox="1"/>
          <p:nvPr/>
        </p:nvSpPr>
        <p:spPr>
          <a:xfrm>
            <a:off x="8115043" y="3552185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8CB3F-79E1-45C6-ADFA-D1F223CC1BE3}"/>
              </a:ext>
            </a:extLst>
          </p:cNvPr>
          <p:cNvSpPr txBox="1"/>
          <p:nvPr/>
        </p:nvSpPr>
        <p:spPr>
          <a:xfrm>
            <a:off x="8108809" y="4800424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From: Host B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Reese Pearsall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      192.5.223.42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4F75EF-98B6-DA13-2A55-6C6456DF43B7}"/>
              </a:ext>
            </a:extLst>
          </p:cNvPr>
          <p:cNvSpPr txBox="1"/>
          <p:nvPr/>
        </p:nvSpPr>
        <p:spPr>
          <a:xfrm>
            <a:off x="9931858" y="207324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19953-EB30-536E-B72A-A38308367997}"/>
              </a:ext>
            </a:extLst>
          </p:cNvPr>
          <p:cNvSpPr txBox="1"/>
          <p:nvPr/>
        </p:nvSpPr>
        <p:spPr>
          <a:xfrm>
            <a:off x="9880224" y="366899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3AF31B-B9B6-F0DD-9C4B-395D1E6188AE}"/>
              </a:ext>
            </a:extLst>
          </p:cNvPr>
          <p:cNvSpPr txBox="1"/>
          <p:nvPr/>
        </p:nvSpPr>
        <p:spPr>
          <a:xfrm>
            <a:off x="9880224" y="50004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9D259-A0E3-DEDC-8B16-E65EC286948C}"/>
              </a:ext>
            </a:extLst>
          </p:cNvPr>
          <p:cNvSpPr/>
          <p:nvPr/>
        </p:nvSpPr>
        <p:spPr>
          <a:xfrm>
            <a:off x="1263427" y="5308376"/>
            <a:ext cx="482752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32AB2C-8B55-5FE5-97E4-1B05C1CA0750}"/>
              </a:ext>
            </a:extLst>
          </p:cNvPr>
          <p:cNvSpPr/>
          <p:nvPr/>
        </p:nvSpPr>
        <p:spPr>
          <a:xfrm>
            <a:off x="334832" y="5319489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A6533-6174-8CF0-C60A-C6819C105FAC}"/>
              </a:ext>
            </a:extLst>
          </p:cNvPr>
          <p:cNvSpPr/>
          <p:nvPr/>
        </p:nvSpPr>
        <p:spPr>
          <a:xfrm>
            <a:off x="768895" y="5327830"/>
            <a:ext cx="533400" cy="341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978EE0-7B8B-5C9B-8EFD-BFBB6D72D01E}"/>
              </a:ext>
            </a:extLst>
          </p:cNvPr>
          <p:cNvSpPr txBox="1"/>
          <p:nvPr/>
        </p:nvSpPr>
        <p:spPr>
          <a:xfrm>
            <a:off x="6988764" y="198233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Final Result: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CDC88A-BF16-FDA5-C4D2-A0C4D3FB1BC5}"/>
              </a:ext>
            </a:extLst>
          </p:cNvPr>
          <p:cNvSpPr txBox="1"/>
          <p:nvPr/>
        </p:nvSpPr>
        <p:spPr>
          <a:xfrm>
            <a:off x="10515600" y="3063725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9B6B1-E51C-9998-BFC5-B0F4DF99CCEC}"/>
              </a:ext>
            </a:extLst>
          </p:cNvPr>
          <p:cNvSpPr txBox="1"/>
          <p:nvPr/>
        </p:nvSpPr>
        <p:spPr>
          <a:xfrm>
            <a:off x="5844842" y="3107071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1/3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A6594D-0AC9-9053-DB54-98CCB84F0C7E}"/>
              </a:ext>
            </a:extLst>
          </p:cNvPr>
          <p:cNvSpPr txBox="1"/>
          <p:nvPr/>
        </p:nvSpPr>
        <p:spPr>
          <a:xfrm>
            <a:off x="5821791" y="4267964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2/3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861725-00F0-0FB4-8C18-811174098416}"/>
              </a:ext>
            </a:extLst>
          </p:cNvPr>
          <p:cNvSpPr txBox="1"/>
          <p:nvPr/>
        </p:nvSpPr>
        <p:spPr>
          <a:xfrm>
            <a:off x="5761590" y="5400279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2772896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End to End Communication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73C115-E94C-2E30-DA2B-CDC812ABE08F}"/>
              </a:ext>
            </a:extLst>
          </p:cNvPr>
          <p:cNvSpPr txBox="1"/>
          <p:nvPr/>
        </p:nvSpPr>
        <p:spPr>
          <a:xfrm>
            <a:off x="6226629" y="393579"/>
            <a:ext cx="579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Devices that are connected to  network are called </a:t>
            </a:r>
            <a:r>
              <a:rPr lang="en-US" sz="2000" b="1" dirty="0"/>
              <a:t>hosts </a:t>
            </a:r>
            <a:r>
              <a:rPr lang="en-US" sz="2000" dirty="0"/>
              <a:t>or </a:t>
            </a:r>
            <a:r>
              <a:rPr lang="en-US" sz="2000" b="1" dirty="0"/>
              <a:t>end systems</a:t>
            </a:r>
            <a:endParaRPr lang="en-US" sz="2000" dirty="0"/>
          </a:p>
        </p:txBody>
      </p:sp>
      <p:sp>
        <p:nvSpPr>
          <p:cNvPr id="1025" name="AutoShape 99">
            <a:extLst>
              <a:ext uri="{FF2B5EF4-FFF2-40B4-BE49-F238E27FC236}">
                <a16:creationId xmlns:a16="http://schemas.microsoft.com/office/drawing/2014/main" id="{2DC0D383-EE98-F74C-D6B7-85F956569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063" y="1158875"/>
            <a:ext cx="5649912" cy="768350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027" name="Rectangle 87">
            <a:extLst>
              <a:ext uri="{FF2B5EF4-FFF2-40B4-BE49-F238E27FC236}">
                <a16:creationId xmlns:a16="http://schemas.microsoft.com/office/drawing/2014/main" id="{6033A72B-9785-2438-8E74-64507AF14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9038" y="1912938"/>
            <a:ext cx="4781550" cy="2662237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1042" name="Group 143">
            <a:extLst>
              <a:ext uri="{FF2B5EF4-FFF2-40B4-BE49-F238E27FC236}">
                <a16:creationId xmlns:a16="http://schemas.microsoft.com/office/drawing/2014/main" id="{B4B172F2-152B-C2C3-4446-3CB17A611A84}"/>
              </a:ext>
            </a:extLst>
          </p:cNvPr>
          <p:cNvGrpSpPr>
            <a:grpSpLocks/>
          </p:cNvGrpSpPr>
          <p:nvPr/>
        </p:nvGrpSpPr>
        <p:grpSpPr bwMode="auto">
          <a:xfrm>
            <a:off x="1384300" y="1954213"/>
            <a:ext cx="733425" cy="758825"/>
            <a:chOff x="2751" y="1851"/>
            <a:chExt cx="462" cy="478"/>
          </a:xfrm>
        </p:grpSpPr>
        <p:pic>
          <p:nvPicPr>
            <p:cNvPr id="1043" name="Picture 144" descr="iphone_stylized_small">
              <a:extLst>
                <a:ext uri="{FF2B5EF4-FFF2-40B4-BE49-F238E27FC236}">
                  <a16:creationId xmlns:a16="http://schemas.microsoft.com/office/drawing/2014/main" id="{5B320A2B-F278-9DC0-0EE7-CB4324581A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4" name="Picture 145" descr="antenna_radiation_stylized">
              <a:extLst>
                <a:ext uri="{FF2B5EF4-FFF2-40B4-BE49-F238E27FC236}">
                  <a16:creationId xmlns:a16="http://schemas.microsoft.com/office/drawing/2014/main" id="{8FB12F28-DB18-C088-6787-EEA5617DFB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45" name="Group 151">
            <a:extLst>
              <a:ext uri="{FF2B5EF4-FFF2-40B4-BE49-F238E27FC236}">
                <a16:creationId xmlns:a16="http://schemas.microsoft.com/office/drawing/2014/main" id="{C75057CE-CFF2-0FEC-F773-5EC5CA4613FE}"/>
              </a:ext>
            </a:extLst>
          </p:cNvPr>
          <p:cNvGrpSpPr>
            <a:grpSpLocks/>
          </p:cNvGrpSpPr>
          <p:nvPr/>
        </p:nvGrpSpPr>
        <p:grpSpPr bwMode="auto">
          <a:xfrm>
            <a:off x="2379663" y="1566863"/>
            <a:ext cx="954087" cy="1027112"/>
            <a:chOff x="877" y="1008"/>
            <a:chExt cx="2747" cy="2591"/>
          </a:xfrm>
        </p:grpSpPr>
        <p:pic>
          <p:nvPicPr>
            <p:cNvPr id="1046" name="Picture 152" descr="antenna_stylized">
              <a:extLst>
                <a:ext uri="{FF2B5EF4-FFF2-40B4-BE49-F238E27FC236}">
                  <a16:creationId xmlns:a16="http://schemas.microsoft.com/office/drawing/2014/main" id="{F96771E0-3234-1507-5254-4344A8DA20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7" name="Picture 153" descr="laptop_keyboard">
              <a:extLst>
                <a:ext uri="{FF2B5EF4-FFF2-40B4-BE49-F238E27FC236}">
                  <a16:creationId xmlns:a16="http://schemas.microsoft.com/office/drawing/2014/main" id="{5796C57A-DE82-7679-1EBA-93C19CAE5D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48" name="Freeform 154">
              <a:extLst>
                <a:ext uri="{FF2B5EF4-FFF2-40B4-BE49-F238E27FC236}">
                  <a16:creationId xmlns:a16="http://schemas.microsoft.com/office/drawing/2014/main" id="{09078B10-1729-06AD-810C-345576DB41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1049" name="Picture 155" descr="screen">
              <a:extLst>
                <a:ext uri="{FF2B5EF4-FFF2-40B4-BE49-F238E27FC236}">
                  <a16:creationId xmlns:a16="http://schemas.microsoft.com/office/drawing/2014/main" id="{CCEA53D8-CBEE-9B69-6AA0-35B22EB677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50" name="Freeform 156">
              <a:extLst>
                <a:ext uri="{FF2B5EF4-FFF2-40B4-BE49-F238E27FC236}">
                  <a16:creationId xmlns:a16="http://schemas.microsoft.com/office/drawing/2014/main" id="{FBBF8A55-9EA5-60BF-0AD5-147A4E97D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1" name="Freeform 157">
              <a:extLst>
                <a:ext uri="{FF2B5EF4-FFF2-40B4-BE49-F238E27FC236}">
                  <a16:creationId xmlns:a16="http://schemas.microsoft.com/office/drawing/2014/main" id="{444B23D1-7BDE-9380-C071-4C80149DF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2" name="Freeform 158">
              <a:extLst>
                <a:ext uri="{FF2B5EF4-FFF2-40B4-BE49-F238E27FC236}">
                  <a16:creationId xmlns:a16="http://schemas.microsoft.com/office/drawing/2014/main" id="{945C9B11-103B-F25F-D36C-4946D29677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3" name="Freeform 159">
              <a:extLst>
                <a:ext uri="{FF2B5EF4-FFF2-40B4-BE49-F238E27FC236}">
                  <a16:creationId xmlns:a16="http://schemas.microsoft.com/office/drawing/2014/main" id="{3FAEC021-A71B-02D8-F0AA-7E6200CD5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4" name="Freeform 160">
              <a:extLst>
                <a:ext uri="{FF2B5EF4-FFF2-40B4-BE49-F238E27FC236}">
                  <a16:creationId xmlns:a16="http://schemas.microsoft.com/office/drawing/2014/main" id="{01A14929-A600-9F20-05F7-8DC2910CA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5" name="Freeform 161">
              <a:extLst>
                <a:ext uri="{FF2B5EF4-FFF2-40B4-BE49-F238E27FC236}">
                  <a16:creationId xmlns:a16="http://schemas.microsoft.com/office/drawing/2014/main" id="{8A75F1C4-4D48-EB77-BA65-F9D3A3210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56" name="Group 162">
              <a:extLst>
                <a:ext uri="{FF2B5EF4-FFF2-40B4-BE49-F238E27FC236}">
                  <a16:creationId xmlns:a16="http://schemas.microsoft.com/office/drawing/2014/main" id="{7D2DF5C5-C035-CCAC-4D54-57A155679A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1063" name="Freeform 163">
                <a:extLst>
                  <a:ext uri="{FF2B5EF4-FFF2-40B4-BE49-F238E27FC236}">
                    <a16:creationId xmlns:a16="http://schemas.microsoft.com/office/drawing/2014/main" id="{30C04568-BBF6-B767-991C-A07204F129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4" name="Freeform 164">
                <a:extLst>
                  <a:ext uri="{FF2B5EF4-FFF2-40B4-BE49-F238E27FC236}">
                    <a16:creationId xmlns:a16="http://schemas.microsoft.com/office/drawing/2014/main" id="{01E0FCA2-A236-D259-3A88-8D74F65B96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5" name="Freeform 165">
                <a:extLst>
                  <a:ext uri="{FF2B5EF4-FFF2-40B4-BE49-F238E27FC236}">
                    <a16:creationId xmlns:a16="http://schemas.microsoft.com/office/drawing/2014/main" id="{780DFCDF-37C2-3592-B87E-A9AB23C676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6" name="Freeform 166">
                <a:extLst>
                  <a:ext uri="{FF2B5EF4-FFF2-40B4-BE49-F238E27FC236}">
                    <a16:creationId xmlns:a16="http://schemas.microsoft.com/office/drawing/2014/main" id="{A2D6CB57-0056-E5B1-9CCB-F2A8C84A45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7" name="Freeform 167">
                <a:extLst>
                  <a:ext uri="{FF2B5EF4-FFF2-40B4-BE49-F238E27FC236}">
                    <a16:creationId xmlns:a16="http://schemas.microsoft.com/office/drawing/2014/main" id="{879C03EF-0D29-DEA6-EE87-68E470308A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8" name="Freeform 168">
                <a:extLst>
                  <a:ext uri="{FF2B5EF4-FFF2-40B4-BE49-F238E27FC236}">
                    <a16:creationId xmlns:a16="http://schemas.microsoft.com/office/drawing/2014/main" id="{D5EF3C92-9B15-B524-5640-FDB2B0A946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57" name="Freeform 169">
              <a:extLst>
                <a:ext uri="{FF2B5EF4-FFF2-40B4-BE49-F238E27FC236}">
                  <a16:creationId xmlns:a16="http://schemas.microsoft.com/office/drawing/2014/main" id="{97A4E243-922B-A12D-4C61-A59E43611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8" name="Freeform 170">
              <a:extLst>
                <a:ext uri="{FF2B5EF4-FFF2-40B4-BE49-F238E27FC236}">
                  <a16:creationId xmlns:a16="http://schemas.microsoft.com/office/drawing/2014/main" id="{36728DE0-3062-88F5-5B4F-83EA36B853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9" name="Freeform 171">
              <a:extLst>
                <a:ext uri="{FF2B5EF4-FFF2-40B4-BE49-F238E27FC236}">
                  <a16:creationId xmlns:a16="http://schemas.microsoft.com/office/drawing/2014/main" id="{AC69B14C-1799-A939-44BC-0537F2D15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0" name="Freeform 172">
              <a:extLst>
                <a:ext uri="{FF2B5EF4-FFF2-40B4-BE49-F238E27FC236}">
                  <a16:creationId xmlns:a16="http://schemas.microsoft.com/office/drawing/2014/main" id="{48EAD28D-0941-1ACA-5A6E-9D7EA2DC6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1" name="Freeform 173">
              <a:extLst>
                <a:ext uri="{FF2B5EF4-FFF2-40B4-BE49-F238E27FC236}">
                  <a16:creationId xmlns:a16="http://schemas.microsoft.com/office/drawing/2014/main" id="{218E57F0-0192-5A13-328A-CC0AAD9A4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2" name="Freeform 174">
              <a:extLst>
                <a:ext uri="{FF2B5EF4-FFF2-40B4-BE49-F238E27FC236}">
                  <a16:creationId xmlns:a16="http://schemas.microsoft.com/office/drawing/2014/main" id="{265BC4A9-93CE-F606-0FFD-DE0AA7E7282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69" name="Group 175">
            <a:extLst>
              <a:ext uri="{FF2B5EF4-FFF2-40B4-BE49-F238E27FC236}">
                <a16:creationId xmlns:a16="http://schemas.microsoft.com/office/drawing/2014/main" id="{1C4F077A-1BE3-1A3B-0865-0155A760FDED}"/>
              </a:ext>
            </a:extLst>
          </p:cNvPr>
          <p:cNvGrpSpPr>
            <a:grpSpLocks/>
          </p:cNvGrpSpPr>
          <p:nvPr/>
        </p:nvGrpSpPr>
        <p:grpSpPr bwMode="auto">
          <a:xfrm>
            <a:off x="3149600" y="2032000"/>
            <a:ext cx="1123950" cy="862013"/>
            <a:chOff x="-44" y="1473"/>
            <a:chExt cx="981" cy="1105"/>
          </a:xfrm>
        </p:grpSpPr>
        <p:pic>
          <p:nvPicPr>
            <p:cNvPr id="1070" name="Picture 176" descr="desktop_computer_stylized_medium">
              <a:extLst>
                <a:ext uri="{FF2B5EF4-FFF2-40B4-BE49-F238E27FC236}">
                  <a16:creationId xmlns:a16="http://schemas.microsoft.com/office/drawing/2014/main" id="{4FE6B977-7059-52A1-7AB3-337C52027C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1" name="Freeform 177">
              <a:extLst>
                <a:ext uri="{FF2B5EF4-FFF2-40B4-BE49-F238E27FC236}">
                  <a16:creationId xmlns:a16="http://schemas.microsoft.com/office/drawing/2014/main" id="{B89D2D0F-8E6D-E84A-3EA2-7E685762BD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72" name="Group 178">
            <a:extLst>
              <a:ext uri="{FF2B5EF4-FFF2-40B4-BE49-F238E27FC236}">
                <a16:creationId xmlns:a16="http://schemas.microsoft.com/office/drawing/2014/main" id="{6DA07F80-D92C-F0DC-2DDE-15F902F2AC99}"/>
              </a:ext>
            </a:extLst>
          </p:cNvPr>
          <p:cNvGrpSpPr>
            <a:grpSpLocks/>
          </p:cNvGrpSpPr>
          <p:nvPr/>
        </p:nvGrpSpPr>
        <p:grpSpPr bwMode="auto">
          <a:xfrm>
            <a:off x="2771556" y="3906083"/>
            <a:ext cx="849312" cy="712788"/>
            <a:chOff x="-44" y="1473"/>
            <a:chExt cx="981" cy="1105"/>
          </a:xfrm>
        </p:grpSpPr>
        <p:pic>
          <p:nvPicPr>
            <p:cNvPr id="1073" name="Picture 179" descr="desktop_computer_stylized_medium">
              <a:extLst>
                <a:ext uri="{FF2B5EF4-FFF2-40B4-BE49-F238E27FC236}">
                  <a16:creationId xmlns:a16="http://schemas.microsoft.com/office/drawing/2014/main" id="{46DCF41C-F789-3B5E-2715-B2149FE2A3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4" name="Freeform 180">
              <a:extLst>
                <a:ext uri="{FF2B5EF4-FFF2-40B4-BE49-F238E27FC236}">
                  <a16:creationId xmlns:a16="http://schemas.microsoft.com/office/drawing/2014/main" id="{4EC1607C-389A-1F17-52A5-D0EE0B4C1B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75" name="Group 98">
            <a:extLst>
              <a:ext uri="{FF2B5EF4-FFF2-40B4-BE49-F238E27FC236}">
                <a16:creationId xmlns:a16="http://schemas.microsoft.com/office/drawing/2014/main" id="{2BF1F9D7-204F-A5C5-0394-8E324DB000F6}"/>
              </a:ext>
            </a:extLst>
          </p:cNvPr>
          <p:cNvGrpSpPr>
            <a:grpSpLocks/>
          </p:cNvGrpSpPr>
          <p:nvPr/>
        </p:nvGrpSpPr>
        <p:grpSpPr bwMode="auto">
          <a:xfrm>
            <a:off x="4486275" y="1708150"/>
            <a:ext cx="958850" cy="1276350"/>
            <a:chOff x="5806938" y="3011924"/>
            <a:chExt cx="347997" cy="396620"/>
          </a:xfrm>
        </p:grpSpPr>
        <p:pic>
          <p:nvPicPr>
            <p:cNvPr id="1076" name="Picture 101" descr="fridge2.png">
              <a:extLst>
                <a:ext uri="{FF2B5EF4-FFF2-40B4-BE49-F238E27FC236}">
                  <a16:creationId xmlns:a16="http://schemas.microsoft.com/office/drawing/2014/main" id="{0B5B028D-4B9B-EAEF-114C-9FFF4423F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6702" y="307151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77" name="Picture 1115" descr="antenna_stylized">
              <a:extLst>
                <a:ext uri="{FF2B5EF4-FFF2-40B4-BE49-F238E27FC236}">
                  <a16:creationId xmlns:a16="http://schemas.microsoft.com/office/drawing/2014/main" id="{B5FE6FF8-A9E9-5E2E-6232-48C382D463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6938" y="301192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F938E3F9-9D38-BCF9-28A4-B87451186C92}"/>
              </a:ext>
            </a:extLst>
          </p:cNvPr>
          <p:cNvCxnSpPr>
            <a:cxnSpLocks/>
            <a:endCxn id="1081" idx="4"/>
          </p:cNvCxnSpPr>
          <p:nvPr/>
        </p:nvCxnSpPr>
        <p:spPr>
          <a:xfrm>
            <a:off x="3792560" y="2809161"/>
            <a:ext cx="0" cy="3785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E02945A5-3F5F-D6EC-4E36-DB83CE181B8B}"/>
              </a:ext>
            </a:extLst>
          </p:cNvPr>
          <p:cNvCxnSpPr>
            <a:cxnSpLocks/>
            <a:stCxn id="1079" idx="0"/>
          </p:cNvCxnSpPr>
          <p:nvPr/>
        </p:nvCxnSpPr>
        <p:spPr>
          <a:xfrm flipH="1">
            <a:off x="3571865" y="3729038"/>
            <a:ext cx="223826" cy="2454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1" name="TextBox 1100">
            <a:extLst>
              <a:ext uri="{FF2B5EF4-FFF2-40B4-BE49-F238E27FC236}">
                <a16:creationId xmlns:a16="http://schemas.microsoft.com/office/drawing/2014/main" id="{79113BCF-360F-BB19-DB35-79858FDC2104}"/>
              </a:ext>
            </a:extLst>
          </p:cNvPr>
          <p:cNvSpPr txBox="1"/>
          <p:nvPr/>
        </p:nvSpPr>
        <p:spPr>
          <a:xfrm>
            <a:off x="2154385" y="4589516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typical home network</a:t>
            </a:r>
          </a:p>
        </p:txBody>
      </p:sp>
      <p:sp>
        <p:nvSpPr>
          <p:cNvPr id="1109" name="TextBox 1108">
            <a:extLst>
              <a:ext uri="{FF2B5EF4-FFF2-40B4-BE49-F238E27FC236}">
                <a16:creationId xmlns:a16="http://schemas.microsoft.com/office/drawing/2014/main" id="{6B22667A-75D8-2800-7688-5F59A02F23C4}"/>
              </a:ext>
            </a:extLst>
          </p:cNvPr>
          <p:cNvSpPr txBox="1"/>
          <p:nvPr/>
        </p:nvSpPr>
        <p:spPr>
          <a:xfrm>
            <a:off x="6411579" y="2058105"/>
            <a:ext cx="5623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End systems are connected together by a network of </a:t>
            </a:r>
            <a:r>
              <a:rPr lang="en-US" sz="2400" b="1" dirty="0"/>
              <a:t>communication links </a:t>
            </a:r>
            <a:r>
              <a:rPr lang="en-US" sz="2400" dirty="0"/>
              <a:t>and </a:t>
            </a:r>
            <a:r>
              <a:rPr lang="en-US" sz="2400" b="1" dirty="0"/>
              <a:t>packet switches</a:t>
            </a:r>
          </a:p>
        </p:txBody>
      </p:sp>
      <p:grpSp>
        <p:nvGrpSpPr>
          <p:cNvPr id="2" name="Group 105">
            <a:extLst>
              <a:ext uri="{FF2B5EF4-FFF2-40B4-BE49-F238E27FC236}">
                <a16:creationId xmlns:a16="http://schemas.microsoft.com/office/drawing/2014/main" id="{44EF7259-32AB-1954-A322-E44227F8B96B}"/>
              </a:ext>
            </a:extLst>
          </p:cNvPr>
          <p:cNvGrpSpPr>
            <a:grpSpLocks/>
          </p:cNvGrpSpPr>
          <p:nvPr/>
        </p:nvGrpSpPr>
        <p:grpSpPr bwMode="auto">
          <a:xfrm>
            <a:off x="4287838" y="3252788"/>
            <a:ext cx="3000375" cy="361950"/>
            <a:chOff x="2434" y="2109"/>
            <a:chExt cx="1890" cy="228"/>
          </a:xfrm>
        </p:grpSpPr>
        <p:grpSp>
          <p:nvGrpSpPr>
            <p:cNvPr id="6" name="Group 91">
              <a:extLst>
                <a:ext uri="{FF2B5EF4-FFF2-40B4-BE49-F238E27FC236}">
                  <a16:creationId xmlns:a16="http://schemas.microsoft.com/office/drawing/2014/main" id="{E874AA17-621E-C5FB-C554-44A7A67B0D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22" y="2109"/>
              <a:ext cx="642" cy="228"/>
              <a:chOff x="322" y="890"/>
              <a:chExt cx="872" cy="339"/>
            </a:xfrm>
          </p:grpSpPr>
          <p:sp>
            <p:nvSpPr>
              <p:cNvPr id="9" name="Rectangle 92">
                <a:extLst>
                  <a:ext uri="{FF2B5EF4-FFF2-40B4-BE49-F238E27FC236}">
                    <a16:creationId xmlns:a16="http://schemas.microsoft.com/office/drawing/2014/main" id="{20F760AB-0003-EA02-F275-66BEE0F010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" y="1004"/>
                <a:ext cx="871" cy="2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" name="Rectangle 93">
                <a:extLst>
                  <a:ext uri="{FF2B5EF4-FFF2-40B4-BE49-F238E27FC236}">
                    <a16:creationId xmlns:a16="http://schemas.microsoft.com/office/drawing/2014/main" id="{F75F0CE0-9A34-F141-1849-2FC0EFAA1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" y="1073"/>
                <a:ext cx="57" cy="5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" name="Rectangle 94">
                <a:extLst>
                  <a:ext uri="{FF2B5EF4-FFF2-40B4-BE49-F238E27FC236}">
                    <a16:creationId xmlns:a16="http://schemas.microsoft.com/office/drawing/2014/main" id="{A03F7864-F173-0C51-DC64-2640ADBC8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" y="1073"/>
                <a:ext cx="56" cy="57"/>
              </a:xfrm>
              <a:prstGeom prst="rect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" name="Rectangle 95">
                <a:extLst>
                  <a:ext uri="{FF2B5EF4-FFF2-40B4-BE49-F238E27FC236}">
                    <a16:creationId xmlns:a16="http://schemas.microsoft.com/office/drawing/2014/main" id="{CBE84A6E-9AC5-9B35-52F0-C4710E7DA2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" name="Rectangle 96">
                <a:extLst>
                  <a:ext uri="{FF2B5EF4-FFF2-40B4-BE49-F238E27FC236}">
                    <a16:creationId xmlns:a16="http://schemas.microsoft.com/office/drawing/2014/main" id="{940C3457-6484-92EE-A078-892EE50A64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" name="AutoShape 97">
                <a:extLst>
                  <a:ext uri="{FF2B5EF4-FFF2-40B4-BE49-F238E27FC236}">
                    <a16:creationId xmlns:a16="http://schemas.microsoft.com/office/drawing/2014/main" id="{64BB6760-FFC4-D93D-F983-E423255723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322" y="890"/>
                <a:ext cx="859" cy="1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1 w 21600"/>
                  <a:gd name="T13" fmla="*/ 4516 h 21600"/>
                  <a:gd name="T14" fmla="*/ 17099 w 21600"/>
                  <a:gd name="T15" fmla="*/ 1708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" name="Line 102">
              <a:extLst>
                <a:ext uri="{FF2B5EF4-FFF2-40B4-BE49-F238E27FC236}">
                  <a16:creationId xmlns:a16="http://schemas.microsoft.com/office/drawing/2014/main" id="{1F70A74E-CD17-B70C-438D-89E3C6AC02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61" y="2258"/>
              <a:ext cx="9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104">
              <a:extLst>
                <a:ext uri="{FF2B5EF4-FFF2-40B4-BE49-F238E27FC236}">
                  <a16:creationId xmlns:a16="http://schemas.microsoft.com/office/drawing/2014/main" id="{D8FE2626-42E8-2F46-0375-3276DC09E3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34" y="2261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19">
            <a:extLst>
              <a:ext uri="{FF2B5EF4-FFF2-40B4-BE49-F238E27FC236}">
                <a16:creationId xmlns:a16="http://schemas.microsoft.com/office/drawing/2014/main" id="{198F538E-B063-4A13-9176-D5B6A050F192}"/>
              </a:ext>
            </a:extLst>
          </p:cNvPr>
          <p:cNvGrpSpPr>
            <a:grpSpLocks/>
          </p:cNvGrpSpPr>
          <p:nvPr/>
        </p:nvGrpSpPr>
        <p:grpSpPr bwMode="auto">
          <a:xfrm>
            <a:off x="1814513" y="2884488"/>
            <a:ext cx="1068387" cy="820737"/>
            <a:chOff x="2967" y="478"/>
            <a:chExt cx="788" cy="625"/>
          </a:xfrm>
        </p:grpSpPr>
        <p:pic>
          <p:nvPicPr>
            <p:cNvPr id="17" name="Picture 120" descr="access_point_stylized_small">
              <a:extLst>
                <a:ext uri="{FF2B5EF4-FFF2-40B4-BE49-F238E27FC236}">
                  <a16:creationId xmlns:a16="http://schemas.microsoft.com/office/drawing/2014/main" id="{076F168D-C199-1DC5-2996-E5A4B78731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21" descr="antenna_radiation_stylized">
              <a:extLst>
                <a:ext uri="{FF2B5EF4-FFF2-40B4-BE49-F238E27FC236}">
                  <a16:creationId xmlns:a16="http://schemas.microsoft.com/office/drawing/2014/main" id="{ECE60647-5320-BB61-6F3F-768B99F2DD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Group 347">
            <a:extLst>
              <a:ext uri="{FF2B5EF4-FFF2-40B4-BE49-F238E27FC236}">
                <a16:creationId xmlns:a16="http://schemas.microsoft.com/office/drawing/2014/main" id="{3017E5E2-3417-EEEC-3808-359EA77554C1}"/>
              </a:ext>
            </a:extLst>
          </p:cNvPr>
          <p:cNvGrpSpPr>
            <a:grpSpLocks/>
          </p:cNvGrpSpPr>
          <p:nvPr/>
        </p:nvGrpSpPr>
        <p:grpSpPr bwMode="auto">
          <a:xfrm>
            <a:off x="3236913" y="3187700"/>
            <a:ext cx="1114425" cy="541338"/>
            <a:chOff x="1871277" y="1576300"/>
            <a:chExt cx="1128371" cy="43786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8A9C828-79EE-E7F7-31B1-63E269BB098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503D776-E91D-94A1-DE17-1395113167CF}"/>
                </a:ext>
              </a:extLst>
            </p:cNvPr>
            <p:cNvSpPr/>
            <p:nvPr/>
          </p:nvSpPr>
          <p:spPr bwMode="auto">
            <a:xfrm>
              <a:off x="1871277" y="1739375"/>
              <a:ext cx="1128371" cy="11684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46ECB04-D19A-FE12-31C0-170F34DBE3F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" name="Freeform 90">
              <a:extLst>
                <a:ext uri="{FF2B5EF4-FFF2-40B4-BE49-F238E27FC236}">
                  <a16:creationId xmlns:a16="http://schemas.microsoft.com/office/drawing/2014/main" id="{4F882B91-6071-BD25-027C-7113C947D5D6}"/>
                </a:ext>
              </a:extLst>
            </p:cNvPr>
            <p:cNvSpPr/>
            <p:nvPr/>
          </p:nvSpPr>
          <p:spPr bwMode="auto">
            <a:xfrm>
              <a:off x="2158995" y="1673888"/>
              <a:ext cx="549719" cy="16050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6" name="Freeform 91">
              <a:extLst>
                <a:ext uri="{FF2B5EF4-FFF2-40B4-BE49-F238E27FC236}">
                  <a16:creationId xmlns:a16="http://schemas.microsoft.com/office/drawing/2014/main" id="{F692DCDA-4D3D-6C86-6719-054DB9967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7" name="Freeform 92">
              <a:extLst>
                <a:ext uri="{FF2B5EF4-FFF2-40B4-BE49-F238E27FC236}">
                  <a16:creationId xmlns:a16="http://schemas.microsoft.com/office/drawing/2014/main" id="{34043619-350C-5E15-B057-69C03F627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8" name="Freeform 93">
              <a:extLst>
                <a:ext uri="{FF2B5EF4-FFF2-40B4-BE49-F238E27FC236}">
                  <a16:creationId xmlns:a16="http://schemas.microsoft.com/office/drawing/2014/main" id="{5E22BD4F-0BA9-F8D2-604B-B4CB42BFC1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5FBA1F0-1B41-6083-9F16-A5535FF2A184}"/>
                </a:ext>
              </a:extLst>
            </p:cNvPr>
            <p:cNvCxnSpPr>
              <a:cxnSpLocks noChangeShapeType="1"/>
              <a:endCxn id="2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B48F53C-41D1-A1EE-155C-E616DCA7E1A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F9102DEA-2AD5-A730-E0B7-BA6330015ABE}"/>
              </a:ext>
            </a:extLst>
          </p:cNvPr>
          <p:cNvCxnSpPr>
            <a:stCxn id="17" idx="3"/>
            <a:endCxn id="23" idx="2"/>
          </p:cNvCxnSpPr>
          <p:nvPr/>
        </p:nvCxnSpPr>
        <p:spPr>
          <a:xfrm flipV="1">
            <a:off x="2656478" y="3348040"/>
            <a:ext cx="5604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FE4CA1AF-64E1-EF90-4190-898BA5C79A13}"/>
              </a:ext>
            </a:extLst>
          </p:cNvPr>
          <p:cNvCxnSpPr>
            <a:cxnSpLocks/>
          </p:cNvCxnSpPr>
          <p:nvPr/>
        </p:nvCxnSpPr>
        <p:spPr>
          <a:xfrm flipH="1" flipV="1">
            <a:off x="4175018" y="3729038"/>
            <a:ext cx="713710" cy="50219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4" name="TextBox 1033">
            <a:extLst>
              <a:ext uri="{FF2B5EF4-FFF2-40B4-BE49-F238E27FC236}">
                <a16:creationId xmlns:a16="http://schemas.microsoft.com/office/drawing/2014/main" id="{BAA39A0C-75EA-94B0-796F-7F440FB44B59}"/>
              </a:ext>
            </a:extLst>
          </p:cNvPr>
          <p:cNvSpPr txBox="1"/>
          <p:nvPr/>
        </p:nvSpPr>
        <p:spPr>
          <a:xfrm>
            <a:off x="4856095" y="3939311"/>
            <a:ext cx="1300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Packet Switch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33" name="Ink 1032">
                <a:extLst>
                  <a:ext uri="{FF2B5EF4-FFF2-40B4-BE49-F238E27FC236}">
                    <a16:creationId xmlns:a16="http://schemas.microsoft.com/office/drawing/2014/main" id="{77C32430-03B8-7DD7-21AB-E9E0F4EED05B}"/>
                  </a:ext>
                </a:extLst>
              </p14:cNvPr>
              <p14:cNvContentPartPr/>
              <p14:nvPr/>
            </p14:nvContentPartPr>
            <p14:xfrm>
              <a:off x="1605133" y="2774229"/>
              <a:ext cx="3000240" cy="1163880"/>
            </p14:xfrm>
          </p:contentPart>
        </mc:Choice>
        <mc:Fallback xmlns="">
          <p:pic>
            <p:nvPicPr>
              <p:cNvPr id="1033" name="Ink 1032">
                <a:extLst>
                  <a:ext uri="{FF2B5EF4-FFF2-40B4-BE49-F238E27FC236}">
                    <a16:creationId xmlns:a16="http://schemas.microsoft.com/office/drawing/2014/main" id="{77C32430-03B8-7DD7-21AB-E9E0F4EED05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96133" y="2765232"/>
                <a:ext cx="3017880" cy="1181515"/>
              </a:xfrm>
              <a:prstGeom prst="rect">
                <a:avLst/>
              </a:prstGeom>
            </p:spPr>
          </p:pic>
        </mc:Fallback>
      </mc:AlternateContent>
      <p:sp>
        <p:nvSpPr>
          <p:cNvPr id="1036" name="TextBox 1035">
            <a:extLst>
              <a:ext uri="{FF2B5EF4-FFF2-40B4-BE49-F238E27FC236}">
                <a16:creationId xmlns:a16="http://schemas.microsoft.com/office/drawing/2014/main" id="{109E0756-0B0D-3D7E-4AB2-8417C0194A8F}"/>
              </a:ext>
            </a:extLst>
          </p:cNvPr>
          <p:cNvSpPr txBox="1"/>
          <p:nvPr/>
        </p:nvSpPr>
        <p:spPr>
          <a:xfrm>
            <a:off x="1872962" y="5696398"/>
            <a:ext cx="6821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most common packet switch we see is called a </a:t>
            </a:r>
            <a:r>
              <a:rPr lang="en-US" sz="2000" b="1" dirty="0"/>
              <a:t>router</a:t>
            </a:r>
            <a:endParaRPr lang="en-US" sz="2000" dirty="0"/>
          </a:p>
        </p:txBody>
      </p:sp>
      <p:pic>
        <p:nvPicPr>
          <p:cNvPr id="1037" name="Picture 2" descr="4-Stream AX1800 Dual-Band WiFi 6 Router - RAX10 | NETGEAR">
            <a:extLst>
              <a:ext uri="{FF2B5EF4-FFF2-40B4-BE49-F238E27FC236}">
                <a16:creationId xmlns:a16="http://schemas.microsoft.com/office/drawing/2014/main" id="{DB9D8160-D582-0161-866A-1596FF3DB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107" y="4852555"/>
            <a:ext cx="1965325" cy="1352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1" name="TextBox 1040">
            <a:extLst>
              <a:ext uri="{FF2B5EF4-FFF2-40B4-BE49-F238E27FC236}">
                <a16:creationId xmlns:a16="http://schemas.microsoft.com/office/drawing/2014/main" id="{05367F59-EEBA-FBE1-6E60-3772B99540C5}"/>
              </a:ext>
            </a:extLst>
          </p:cNvPr>
          <p:cNvSpPr txBox="1"/>
          <p:nvPr/>
        </p:nvSpPr>
        <p:spPr>
          <a:xfrm>
            <a:off x="6376762" y="3582730"/>
            <a:ext cx="56232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packet switch takes a packet arriving on one of its incoming communication links and forwards that packet on one of its outgoing communication links</a:t>
            </a:r>
          </a:p>
        </p:txBody>
      </p:sp>
    </p:spTree>
    <p:extLst>
      <p:ext uri="{BB962C8B-B14F-4D97-AF65-F5344CB8AC3E}">
        <p14:creationId xmlns:p14="http://schemas.microsoft.com/office/powerpoint/2010/main" val="30433086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60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Anatomy of a Packet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9458" name="Picture 2" descr="networkencyclopedia.com/wp-content/uploads/2019...">
            <a:extLst>
              <a:ext uri="{FF2B5EF4-FFF2-40B4-BE49-F238E27FC236}">
                <a16:creationId xmlns:a16="http://schemas.microsoft.com/office/drawing/2014/main" id="{CC9357D4-1EAF-AA7F-CC73-5907FE9F6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85800"/>
            <a:ext cx="77724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3171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61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Anatomy of a Packet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9458" name="Picture 2" descr="networkencyclopedia.com/wp-content/uploads/2019...">
            <a:extLst>
              <a:ext uri="{FF2B5EF4-FFF2-40B4-BE49-F238E27FC236}">
                <a16:creationId xmlns:a16="http://schemas.microsoft.com/office/drawing/2014/main" id="{CC9357D4-1EAF-AA7F-CC73-5907FE9F6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85800"/>
            <a:ext cx="77724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CAD86D-BD1F-0B1A-0D88-E4AA3FB65939}"/>
              </a:ext>
            </a:extLst>
          </p:cNvPr>
          <p:cNvSpPr txBox="1"/>
          <p:nvPr/>
        </p:nvSpPr>
        <p:spPr>
          <a:xfrm>
            <a:off x="8305800" y="1981200"/>
            <a:ext cx="3505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Along the way, more information is appended to the packet!</a:t>
            </a:r>
          </a:p>
        </p:txBody>
      </p:sp>
    </p:spTree>
    <p:extLst>
      <p:ext uri="{BB962C8B-B14F-4D97-AF65-F5344CB8AC3E}">
        <p14:creationId xmlns:p14="http://schemas.microsoft.com/office/powerpoint/2010/main" val="36855147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62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Anatomy of a Packet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9458" name="Picture 2" descr="networkencyclopedia.com/wp-content/uploads/2019...">
            <a:extLst>
              <a:ext uri="{FF2B5EF4-FFF2-40B4-BE49-F238E27FC236}">
                <a16:creationId xmlns:a16="http://schemas.microsoft.com/office/drawing/2014/main" id="{CC9357D4-1EAF-AA7F-CC73-5907FE9F6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85800"/>
            <a:ext cx="77724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CAD86D-BD1F-0B1A-0D88-E4AA3FB65939}"/>
              </a:ext>
            </a:extLst>
          </p:cNvPr>
          <p:cNvSpPr txBox="1"/>
          <p:nvPr/>
        </p:nvSpPr>
        <p:spPr>
          <a:xfrm>
            <a:off x="8305800" y="1981200"/>
            <a:ext cx="3505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Along the way, more information is appended to the packet!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2A6C1C-1D80-298D-BFEF-D5A9D2568827}"/>
              </a:ext>
            </a:extLst>
          </p:cNvPr>
          <p:cNvSpPr txBox="1"/>
          <p:nvPr/>
        </p:nvSpPr>
        <p:spPr>
          <a:xfrm>
            <a:off x="8305800" y="3311504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It’s a complicated system!</a:t>
            </a:r>
          </a:p>
        </p:txBody>
      </p:sp>
    </p:spTree>
    <p:extLst>
      <p:ext uri="{BB962C8B-B14F-4D97-AF65-F5344CB8AC3E}">
        <p14:creationId xmlns:p14="http://schemas.microsoft.com/office/powerpoint/2010/main" val="40370979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B54F7F9-156B-9B65-8E54-4C33BA631314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F458D7-417A-C927-9784-4DE5C2616487}"/>
              </a:ext>
            </a:extLst>
          </p:cNvPr>
          <p:cNvSpPr/>
          <p:nvPr/>
        </p:nvSpPr>
        <p:spPr>
          <a:xfrm>
            <a:off x="685800" y="152400"/>
            <a:ext cx="4724400" cy="701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Application Layer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767C6F-82FB-4E57-D59D-7AD0466B0B14}"/>
              </a:ext>
            </a:extLst>
          </p:cNvPr>
          <p:cNvSpPr/>
          <p:nvPr/>
        </p:nvSpPr>
        <p:spPr>
          <a:xfrm>
            <a:off x="685800" y="974865"/>
            <a:ext cx="4724400" cy="70132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Presentation Layer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FF57D7-DB4C-6D9A-A5F1-2A3B265CD4A8}"/>
              </a:ext>
            </a:extLst>
          </p:cNvPr>
          <p:cNvSpPr/>
          <p:nvPr/>
        </p:nvSpPr>
        <p:spPr>
          <a:xfrm>
            <a:off x="704460" y="1769950"/>
            <a:ext cx="4724400" cy="70132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Session Layer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33A3DE-68C0-9CAA-7878-BC3E6E9303F8}"/>
              </a:ext>
            </a:extLst>
          </p:cNvPr>
          <p:cNvSpPr/>
          <p:nvPr/>
        </p:nvSpPr>
        <p:spPr>
          <a:xfrm>
            <a:off x="704459" y="2543403"/>
            <a:ext cx="4705741" cy="70132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Transport Layer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5B7FF7-A0DD-4783-5B8F-518F6FE1644E}"/>
              </a:ext>
            </a:extLst>
          </p:cNvPr>
          <p:cNvSpPr/>
          <p:nvPr/>
        </p:nvSpPr>
        <p:spPr>
          <a:xfrm>
            <a:off x="704459" y="3336920"/>
            <a:ext cx="4705741" cy="7013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Network Layer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663A82-8082-258B-A679-BB2FA5AEA0BF}"/>
              </a:ext>
            </a:extLst>
          </p:cNvPr>
          <p:cNvSpPr/>
          <p:nvPr/>
        </p:nvSpPr>
        <p:spPr>
          <a:xfrm>
            <a:off x="685800" y="4130437"/>
            <a:ext cx="4743060" cy="701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Data Link Layer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08287D-207F-013E-75A2-8D0C1BB1CF43}"/>
              </a:ext>
            </a:extLst>
          </p:cNvPr>
          <p:cNvSpPr/>
          <p:nvPr/>
        </p:nvSpPr>
        <p:spPr>
          <a:xfrm>
            <a:off x="685799" y="4950772"/>
            <a:ext cx="4724401" cy="701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Physical Layer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EBE3BE-64E6-9CBB-9FDB-3C87DBE2CDCB}"/>
              </a:ext>
            </a:extLst>
          </p:cNvPr>
          <p:cNvSpPr txBox="1"/>
          <p:nvPr/>
        </p:nvSpPr>
        <p:spPr>
          <a:xfrm>
            <a:off x="7315200" y="44381"/>
            <a:ext cx="29450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OSI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2192D3-3FE0-A0F9-172D-2F6B30811D9F}"/>
              </a:ext>
            </a:extLst>
          </p:cNvPr>
          <p:cNvSpPr txBox="1"/>
          <p:nvPr/>
        </p:nvSpPr>
        <p:spPr>
          <a:xfrm>
            <a:off x="6771781" y="823809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Systems Interconnection Model</a:t>
            </a:r>
          </a:p>
        </p:txBody>
      </p:sp>
    </p:spTree>
    <p:extLst>
      <p:ext uri="{BB962C8B-B14F-4D97-AF65-F5344CB8AC3E}">
        <p14:creationId xmlns:p14="http://schemas.microsoft.com/office/powerpoint/2010/main" val="31241352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64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B54F7F9-156B-9B65-8E54-4C33BA631314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F458D7-417A-C927-9784-4DE5C2616487}"/>
              </a:ext>
            </a:extLst>
          </p:cNvPr>
          <p:cNvSpPr/>
          <p:nvPr/>
        </p:nvSpPr>
        <p:spPr>
          <a:xfrm>
            <a:off x="685800" y="152400"/>
            <a:ext cx="4724400" cy="701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Application Layer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767C6F-82FB-4E57-D59D-7AD0466B0B14}"/>
              </a:ext>
            </a:extLst>
          </p:cNvPr>
          <p:cNvSpPr/>
          <p:nvPr/>
        </p:nvSpPr>
        <p:spPr>
          <a:xfrm>
            <a:off x="685800" y="974865"/>
            <a:ext cx="4724400" cy="70132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Presentation Layer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FF57D7-DB4C-6D9A-A5F1-2A3B265CD4A8}"/>
              </a:ext>
            </a:extLst>
          </p:cNvPr>
          <p:cNvSpPr/>
          <p:nvPr/>
        </p:nvSpPr>
        <p:spPr>
          <a:xfrm>
            <a:off x="704460" y="1769950"/>
            <a:ext cx="4724400" cy="70132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Session Layer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33A3DE-68C0-9CAA-7878-BC3E6E9303F8}"/>
              </a:ext>
            </a:extLst>
          </p:cNvPr>
          <p:cNvSpPr/>
          <p:nvPr/>
        </p:nvSpPr>
        <p:spPr>
          <a:xfrm>
            <a:off x="704459" y="2543403"/>
            <a:ext cx="4705741" cy="70132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Transport Layer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5B7FF7-A0DD-4783-5B8F-518F6FE1644E}"/>
              </a:ext>
            </a:extLst>
          </p:cNvPr>
          <p:cNvSpPr/>
          <p:nvPr/>
        </p:nvSpPr>
        <p:spPr>
          <a:xfrm>
            <a:off x="704459" y="3336920"/>
            <a:ext cx="4705741" cy="7013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Network Layer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663A82-8082-258B-A679-BB2FA5AEA0BF}"/>
              </a:ext>
            </a:extLst>
          </p:cNvPr>
          <p:cNvSpPr/>
          <p:nvPr/>
        </p:nvSpPr>
        <p:spPr>
          <a:xfrm>
            <a:off x="685800" y="4130437"/>
            <a:ext cx="4743060" cy="701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Data Link Layer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08287D-207F-013E-75A2-8D0C1BB1CF43}"/>
              </a:ext>
            </a:extLst>
          </p:cNvPr>
          <p:cNvSpPr/>
          <p:nvPr/>
        </p:nvSpPr>
        <p:spPr>
          <a:xfrm>
            <a:off x="685799" y="4950772"/>
            <a:ext cx="4724401" cy="701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Physical Layer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EBE3BE-64E6-9CBB-9FDB-3C87DBE2CDCB}"/>
              </a:ext>
            </a:extLst>
          </p:cNvPr>
          <p:cNvSpPr txBox="1"/>
          <p:nvPr/>
        </p:nvSpPr>
        <p:spPr>
          <a:xfrm>
            <a:off x="7315200" y="44381"/>
            <a:ext cx="29450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OSI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EC7039-5853-6ED9-0A21-5CD4654F5B06}"/>
              </a:ext>
            </a:extLst>
          </p:cNvPr>
          <p:cNvSpPr txBox="1"/>
          <p:nvPr/>
        </p:nvSpPr>
        <p:spPr>
          <a:xfrm>
            <a:off x="6811955" y="2123025"/>
            <a:ext cx="39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Messages from Network Applications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226955-8C74-C77F-C02D-53E758FC75C8}"/>
              </a:ext>
            </a:extLst>
          </p:cNvPr>
          <p:cNvSpPr/>
          <p:nvPr/>
        </p:nvSpPr>
        <p:spPr>
          <a:xfrm>
            <a:off x="6425518" y="1396133"/>
            <a:ext cx="4724400" cy="701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Application Layer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D1BDC0C-73A7-DB19-F745-89D217E2C95F}"/>
              </a:ext>
            </a:extLst>
          </p:cNvPr>
          <p:cNvCxnSpPr/>
          <p:nvPr/>
        </p:nvCxnSpPr>
        <p:spPr>
          <a:xfrm>
            <a:off x="8787718" y="2590800"/>
            <a:ext cx="0" cy="74612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A168E8A-944C-FBDF-A908-68B646B9E616}"/>
              </a:ext>
            </a:extLst>
          </p:cNvPr>
          <p:cNvSpPr/>
          <p:nvPr/>
        </p:nvSpPr>
        <p:spPr>
          <a:xfrm>
            <a:off x="6324600" y="3466742"/>
            <a:ext cx="4724401" cy="701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Physical Layer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92464B-2008-F9A4-FF96-F34E49A0A895}"/>
              </a:ext>
            </a:extLst>
          </p:cNvPr>
          <p:cNvSpPr txBox="1"/>
          <p:nvPr/>
        </p:nvSpPr>
        <p:spPr>
          <a:xfrm>
            <a:off x="6666597" y="4177393"/>
            <a:ext cx="436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Bits being transmitted over a copper wire</a:t>
            </a:r>
          </a:p>
        </p:txBody>
      </p:sp>
    </p:spTree>
    <p:extLst>
      <p:ext uri="{BB962C8B-B14F-4D97-AF65-F5344CB8AC3E}">
        <p14:creationId xmlns:p14="http://schemas.microsoft.com/office/powerpoint/2010/main" val="40457822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65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14:cNvPr>
              <p14:cNvContentPartPr/>
              <p14:nvPr/>
            </p14:nvContentPartPr>
            <p14:xfrm>
              <a:off x="-467" y="1676185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260082-26EE-B008-D16B-23E8EFA325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8467" y="1658185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22530" name="Picture 2" descr="OSI model - 9GAG">
            <a:extLst>
              <a:ext uri="{FF2B5EF4-FFF2-40B4-BE49-F238E27FC236}">
                <a16:creationId xmlns:a16="http://schemas.microsoft.com/office/drawing/2014/main" id="{69FEC833-94B0-1768-D6B9-9B8987ECF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52400"/>
            <a:ext cx="5638800" cy="621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0666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66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4572000" y="2590800"/>
            <a:ext cx="53340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4400" b="1" spc="-5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64684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End to End Communication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8" name="Picture 1027">
            <a:extLst>
              <a:ext uri="{FF2B5EF4-FFF2-40B4-BE49-F238E27FC236}">
                <a16:creationId xmlns:a16="http://schemas.microsoft.com/office/drawing/2014/main" id="{71284276-CEF2-A522-72A3-01A4E971A1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73" y="637019"/>
            <a:ext cx="5713068" cy="5713208"/>
          </a:xfrm>
          <a:prstGeom prst="rect">
            <a:avLst/>
          </a:prstGeom>
        </p:spPr>
      </p:pic>
      <p:sp>
        <p:nvSpPr>
          <p:cNvPr id="1035" name="TextBox 1034">
            <a:extLst>
              <a:ext uri="{FF2B5EF4-FFF2-40B4-BE49-F238E27FC236}">
                <a16:creationId xmlns:a16="http://schemas.microsoft.com/office/drawing/2014/main" id="{C6A8BFE4-E729-2AE0-A60D-0CFC4FBD2DE8}"/>
              </a:ext>
            </a:extLst>
          </p:cNvPr>
          <p:cNvSpPr txBox="1"/>
          <p:nvPr/>
        </p:nvSpPr>
        <p:spPr>
          <a:xfrm>
            <a:off x="6400800" y="1143000"/>
            <a:ext cx="4133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End systems gain access to the internet through </a:t>
            </a:r>
            <a:r>
              <a:rPr lang="en-US" sz="2400" b="1" dirty="0"/>
              <a:t>Internet Service Providers (ISPs)</a:t>
            </a:r>
          </a:p>
        </p:txBody>
      </p:sp>
      <p:pic>
        <p:nvPicPr>
          <p:cNvPr id="1040" name="Picture 1039">
            <a:extLst>
              <a:ext uri="{FF2B5EF4-FFF2-40B4-BE49-F238E27FC236}">
                <a16:creationId xmlns:a16="http://schemas.microsoft.com/office/drawing/2014/main" id="{73CA0E1E-7AD5-C644-A7B9-61961A8F0D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9261" y="2854199"/>
            <a:ext cx="3228975" cy="742950"/>
          </a:xfrm>
          <a:prstGeom prst="rect">
            <a:avLst/>
          </a:prstGeom>
        </p:spPr>
      </p:pic>
      <p:pic>
        <p:nvPicPr>
          <p:cNvPr id="1079" name="Picture 1078">
            <a:extLst>
              <a:ext uri="{FF2B5EF4-FFF2-40B4-BE49-F238E27FC236}">
                <a16:creationId xmlns:a16="http://schemas.microsoft.com/office/drawing/2014/main" id="{495680AA-CD7C-21F6-B39D-0E85006EF2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50114" y="3790227"/>
            <a:ext cx="2876550" cy="1171575"/>
          </a:xfrm>
          <a:prstGeom prst="rect">
            <a:avLst/>
          </a:prstGeom>
        </p:spPr>
      </p:pic>
      <p:pic>
        <p:nvPicPr>
          <p:cNvPr id="1081" name="Picture 1080">
            <a:extLst>
              <a:ext uri="{FF2B5EF4-FFF2-40B4-BE49-F238E27FC236}">
                <a16:creationId xmlns:a16="http://schemas.microsoft.com/office/drawing/2014/main" id="{FD8E2B68-1FE0-7278-36A6-51C80A84FC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38800" y="5218608"/>
            <a:ext cx="3429000" cy="11081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83" name="Ink 1082">
                <a:extLst>
                  <a:ext uri="{FF2B5EF4-FFF2-40B4-BE49-F238E27FC236}">
                    <a16:creationId xmlns:a16="http://schemas.microsoft.com/office/drawing/2014/main" id="{587D4363-2022-CEBD-05FA-F0FA366FF9E6}"/>
                  </a:ext>
                </a:extLst>
              </p14:cNvPr>
              <p14:cNvContentPartPr/>
              <p14:nvPr/>
            </p14:nvContentPartPr>
            <p14:xfrm>
              <a:off x="2071389" y="2456820"/>
              <a:ext cx="1431360" cy="1902960"/>
            </p14:xfrm>
          </p:contentPart>
        </mc:Choice>
        <mc:Fallback xmlns="">
          <p:pic>
            <p:nvPicPr>
              <p:cNvPr id="1083" name="Ink 1082">
                <a:extLst>
                  <a:ext uri="{FF2B5EF4-FFF2-40B4-BE49-F238E27FC236}">
                    <a16:creationId xmlns:a16="http://schemas.microsoft.com/office/drawing/2014/main" id="{587D4363-2022-CEBD-05FA-F0FA366FF9E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53749" y="2439180"/>
                <a:ext cx="1467000" cy="193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6" name="Group 1085">
            <a:extLst>
              <a:ext uri="{FF2B5EF4-FFF2-40B4-BE49-F238E27FC236}">
                <a16:creationId xmlns:a16="http://schemas.microsoft.com/office/drawing/2014/main" id="{B2E77B06-A927-0D49-E1E8-EFC997991EC0}"/>
              </a:ext>
            </a:extLst>
          </p:cNvPr>
          <p:cNvGrpSpPr/>
          <p:nvPr/>
        </p:nvGrpSpPr>
        <p:grpSpPr>
          <a:xfrm>
            <a:off x="3412389" y="2743020"/>
            <a:ext cx="41040" cy="16560"/>
            <a:chOff x="3412389" y="2743020"/>
            <a:chExt cx="41040" cy="1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84" name="Ink 1083">
                  <a:extLst>
                    <a:ext uri="{FF2B5EF4-FFF2-40B4-BE49-F238E27FC236}">
                      <a16:creationId xmlns:a16="http://schemas.microsoft.com/office/drawing/2014/main" id="{008B6B3C-6975-9606-EED2-A5933D420306}"/>
                    </a:ext>
                  </a:extLst>
                </p14:cNvPr>
                <p14:cNvContentPartPr/>
                <p14:nvPr/>
              </p14:nvContentPartPr>
              <p14:xfrm>
                <a:off x="3412389" y="2743020"/>
                <a:ext cx="1800" cy="1800"/>
              </p14:xfrm>
            </p:contentPart>
          </mc:Choice>
          <mc:Fallback xmlns="">
            <p:pic>
              <p:nvPicPr>
                <p:cNvPr id="1084" name="Ink 1083">
                  <a:extLst>
                    <a:ext uri="{FF2B5EF4-FFF2-40B4-BE49-F238E27FC236}">
                      <a16:creationId xmlns:a16="http://schemas.microsoft.com/office/drawing/2014/main" id="{008B6B3C-6975-9606-EED2-A5933D42030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394389" y="2725020"/>
                  <a:ext cx="374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85" name="Ink 1084">
                  <a:extLst>
                    <a:ext uri="{FF2B5EF4-FFF2-40B4-BE49-F238E27FC236}">
                      <a16:creationId xmlns:a16="http://schemas.microsoft.com/office/drawing/2014/main" id="{52C88A63-11A9-C3BA-8B19-15FB21ECC9D1}"/>
                    </a:ext>
                  </a:extLst>
                </p14:cNvPr>
                <p14:cNvContentPartPr/>
                <p14:nvPr/>
              </p14:nvContentPartPr>
              <p14:xfrm>
                <a:off x="3453069" y="2759220"/>
                <a:ext cx="360" cy="360"/>
              </p14:xfrm>
            </p:contentPart>
          </mc:Choice>
          <mc:Fallback xmlns="">
            <p:pic>
              <p:nvPicPr>
                <p:cNvPr id="1085" name="Ink 1084">
                  <a:extLst>
                    <a:ext uri="{FF2B5EF4-FFF2-40B4-BE49-F238E27FC236}">
                      <a16:creationId xmlns:a16="http://schemas.microsoft.com/office/drawing/2014/main" id="{52C88A63-11A9-C3BA-8B19-15FB21ECC9D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435069" y="27415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73955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End to End Communication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8" name="Picture 1027">
            <a:extLst>
              <a:ext uri="{FF2B5EF4-FFF2-40B4-BE49-F238E27FC236}">
                <a16:creationId xmlns:a16="http://schemas.microsoft.com/office/drawing/2014/main" id="{71284276-CEF2-A522-72A3-01A4E971A1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73" y="637019"/>
            <a:ext cx="5713068" cy="5713208"/>
          </a:xfrm>
          <a:prstGeom prst="rect">
            <a:avLst/>
          </a:prstGeom>
        </p:spPr>
      </p:pic>
      <p:sp>
        <p:nvSpPr>
          <p:cNvPr id="1035" name="TextBox 1034">
            <a:extLst>
              <a:ext uri="{FF2B5EF4-FFF2-40B4-BE49-F238E27FC236}">
                <a16:creationId xmlns:a16="http://schemas.microsoft.com/office/drawing/2014/main" id="{C6A8BFE4-E729-2AE0-A60D-0CFC4FBD2DE8}"/>
              </a:ext>
            </a:extLst>
          </p:cNvPr>
          <p:cNvSpPr txBox="1"/>
          <p:nvPr/>
        </p:nvSpPr>
        <p:spPr>
          <a:xfrm>
            <a:off x="6400800" y="1143000"/>
            <a:ext cx="4133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End systems gain access to the internet through </a:t>
            </a:r>
            <a:r>
              <a:rPr lang="en-US" sz="2400" b="1" dirty="0"/>
              <a:t>Internet Service Providers (ISPs)</a:t>
            </a:r>
          </a:p>
        </p:txBody>
      </p:sp>
      <p:pic>
        <p:nvPicPr>
          <p:cNvPr id="1040" name="Picture 1039">
            <a:extLst>
              <a:ext uri="{FF2B5EF4-FFF2-40B4-BE49-F238E27FC236}">
                <a16:creationId xmlns:a16="http://schemas.microsoft.com/office/drawing/2014/main" id="{73CA0E1E-7AD5-C644-A7B9-61961A8F0D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9261" y="2854199"/>
            <a:ext cx="3228975" cy="742950"/>
          </a:xfrm>
          <a:prstGeom prst="rect">
            <a:avLst/>
          </a:prstGeom>
        </p:spPr>
      </p:pic>
      <p:pic>
        <p:nvPicPr>
          <p:cNvPr id="1079" name="Picture 1078">
            <a:extLst>
              <a:ext uri="{FF2B5EF4-FFF2-40B4-BE49-F238E27FC236}">
                <a16:creationId xmlns:a16="http://schemas.microsoft.com/office/drawing/2014/main" id="{495680AA-CD7C-21F6-B39D-0E85006EF2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50114" y="3790227"/>
            <a:ext cx="2876550" cy="1171575"/>
          </a:xfrm>
          <a:prstGeom prst="rect">
            <a:avLst/>
          </a:prstGeom>
        </p:spPr>
      </p:pic>
      <p:pic>
        <p:nvPicPr>
          <p:cNvPr id="1081" name="Picture 1080">
            <a:extLst>
              <a:ext uri="{FF2B5EF4-FFF2-40B4-BE49-F238E27FC236}">
                <a16:creationId xmlns:a16="http://schemas.microsoft.com/office/drawing/2014/main" id="{FD8E2B68-1FE0-7278-36A6-51C80A84FC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38800" y="5218608"/>
            <a:ext cx="3429000" cy="11081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83" name="Ink 1082">
                <a:extLst>
                  <a:ext uri="{FF2B5EF4-FFF2-40B4-BE49-F238E27FC236}">
                    <a16:creationId xmlns:a16="http://schemas.microsoft.com/office/drawing/2014/main" id="{587D4363-2022-CEBD-05FA-F0FA366FF9E6}"/>
                  </a:ext>
                </a:extLst>
              </p14:cNvPr>
              <p14:cNvContentPartPr/>
              <p14:nvPr/>
            </p14:nvContentPartPr>
            <p14:xfrm>
              <a:off x="2071389" y="2456820"/>
              <a:ext cx="1431360" cy="1902960"/>
            </p14:xfrm>
          </p:contentPart>
        </mc:Choice>
        <mc:Fallback xmlns="">
          <p:pic>
            <p:nvPicPr>
              <p:cNvPr id="1083" name="Ink 1082">
                <a:extLst>
                  <a:ext uri="{FF2B5EF4-FFF2-40B4-BE49-F238E27FC236}">
                    <a16:creationId xmlns:a16="http://schemas.microsoft.com/office/drawing/2014/main" id="{587D4363-2022-CEBD-05FA-F0FA366FF9E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53389" y="2438820"/>
                <a:ext cx="1467000" cy="193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6" name="Group 1085">
            <a:extLst>
              <a:ext uri="{FF2B5EF4-FFF2-40B4-BE49-F238E27FC236}">
                <a16:creationId xmlns:a16="http://schemas.microsoft.com/office/drawing/2014/main" id="{B2E77B06-A927-0D49-E1E8-EFC997991EC0}"/>
              </a:ext>
            </a:extLst>
          </p:cNvPr>
          <p:cNvGrpSpPr/>
          <p:nvPr/>
        </p:nvGrpSpPr>
        <p:grpSpPr>
          <a:xfrm>
            <a:off x="3412389" y="2743020"/>
            <a:ext cx="41040" cy="16560"/>
            <a:chOff x="3412389" y="2743020"/>
            <a:chExt cx="41040" cy="1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84" name="Ink 1083">
                  <a:extLst>
                    <a:ext uri="{FF2B5EF4-FFF2-40B4-BE49-F238E27FC236}">
                      <a16:creationId xmlns:a16="http://schemas.microsoft.com/office/drawing/2014/main" id="{008B6B3C-6975-9606-EED2-A5933D420306}"/>
                    </a:ext>
                  </a:extLst>
                </p14:cNvPr>
                <p14:cNvContentPartPr/>
                <p14:nvPr/>
              </p14:nvContentPartPr>
              <p14:xfrm>
                <a:off x="3412389" y="2743020"/>
                <a:ext cx="1800" cy="1800"/>
              </p14:xfrm>
            </p:contentPart>
          </mc:Choice>
          <mc:Fallback xmlns="">
            <p:pic>
              <p:nvPicPr>
                <p:cNvPr id="1084" name="Ink 1083">
                  <a:extLst>
                    <a:ext uri="{FF2B5EF4-FFF2-40B4-BE49-F238E27FC236}">
                      <a16:creationId xmlns:a16="http://schemas.microsoft.com/office/drawing/2014/main" id="{008B6B3C-6975-9606-EED2-A5933D42030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394389" y="2725020"/>
                  <a:ext cx="374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85" name="Ink 1084">
                  <a:extLst>
                    <a:ext uri="{FF2B5EF4-FFF2-40B4-BE49-F238E27FC236}">
                      <a16:creationId xmlns:a16="http://schemas.microsoft.com/office/drawing/2014/main" id="{52C88A63-11A9-C3BA-8B19-15FB21ECC9D1}"/>
                    </a:ext>
                  </a:extLst>
                </p14:cNvPr>
                <p14:cNvContentPartPr/>
                <p14:nvPr/>
              </p14:nvContentPartPr>
              <p14:xfrm>
                <a:off x="3453069" y="2759220"/>
                <a:ext cx="360" cy="360"/>
              </p14:xfrm>
            </p:contentPart>
          </mc:Choice>
          <mc:Fallback xmlns="">
            <p:pic>
              <p:nvPicPr>
                <p:cNvPr id="1085" name="Ink 1084">
                  <a:extLst>
                    <a:ext uri="{FF2B5EF4-FFF2-40B4-BE49-F238E27FC236}">
                      <a16:creationId xmlns:a16="http://schemas.microsoft.com/office/drawing/2014/main" id="{52C88A63-11A9-C3BA-8B19-15FB21ECC9D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435069" y="27412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146" name="Picture 2" descr="Most popular ISPs in the US">
            <a:extLst>
              <a:ext uri="{FF2B5EF4-FFF2-40B4-BE49-F238E27FC236}">
                <a16:creationId xmlns:a16="http://schemas.microsoft.com/office/drawing/2014/main" id="{441F7FE8-EDA8-B404-99CC-1620DC14A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176" y="376736"/>
            <a:ext cx="8918575" cy="6367252"/>
          </a:xfrm>
          <a:prstGeom prst="rect">
            <a:avLst/>
          </a:prstGeom>
          <a:noFill/>
          <a:ln w="571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04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0C86BE3-6B2C-4629-9AA0-DC1F912978AE}"/>
              </a:ext>
            </a:extLst>
          </p:cNvPr>
          <p:cNvSpPr txBox="1">
            <a:spLocks/>
          </p:cNvSpPr>
          <p:nvPr/>
        </p:nvSpPr>
        <p:spPr>
          <a:xfrm>
            <a:off x="152400" y="76200"/>
            <a:ext cx="5334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spc="-50" dirty="0"/>
              <a:t>End to End Communication</a:t>
            </a: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7896E2BA-E287-6A44-AFF6-C106FC85C738}"/>
              </a:ext>
            </a:extLst>
          </p:cNvPr>
          <p:cNvGrpSpPr/>
          <p:nvPr/>
        </p:nvGrpSpPr>
        <p:grpSpPr>
          <a:xfrm>
            <a:off x="143893" y="721509"/>
            <a:ext cx="8640" cy="8640"/>
            <a:chOff x="143893" y="721509"/>
            <a:chExt cx="8640" cy="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14:cNvPr>
                <p14:cNvContentPartPr/>
                <p14:nvPr/>
              </p14:nvContentPartPr>
              <p14:xfrm>
                <a:off x="143893" y="721509"/>
                <a:ext cx="1800" cy="36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4F3F1334-AE84-154B-97AF-FDE40BF026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643" y="712509"/>
                  <a:ext cx="2385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14:cNvPr>
                <p14:cNvContentPartPr/>
                <p14:nvPr/>
              </p14:nvContentPartPr>
              <p14:xfrm>
                <a:off x="152173" y="729789"/>
                <a:ext cx="360" cy="360"/>
              </p14:xfrm>
            </p:contentPart>
          </mc:Choice>
          <mc:Fallback xmlns="">
            <p:pic>
              <p:nvPicPr>
                <p:cNvPr id="1030" name="Ink 1029">
                  <a:extLst>
                    <a:ext uri="{FF2B5EF4-FFF2-40B4-BE49-F238E27FC236}">
                      <a16:creationId xmlns:a16="http://schemas.microsoft.com/office/drawing/2014/main" id="{B332ECCE-2994-A001-D6C0-FE91C4A479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3173" y="7207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28" name="Picture 1027">
            <a:extLst>
              <a:ext uri="{FF2B5EF4-FFF2-40B4-BE49-F238E27FC236}">
                <a16:creationId xmlns:a16="http://schemas.microsoft.com/office/drawing/2014/main" id="{71284276-CEF2-A522-72A3-01A4E971A1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73" y="637019"/>
            <a:ext cx="5713068" cy="5713208"/>
          </a:xfrm>
          <a:prstGeom prst="rect">
            <a:avLst/>
          </a:prstGeom>
        </p:spPr>
      </p:pic>
      <p:sp>
        <p:nvSpPr>
          <p:cNvPr id="1035" name="TextBox 1034">
            <a:extLst>
              <a:ext uri="{FF2B5EF4-FFF2-40B4-BE49-F238E27FC236}">
                <a16:creationId xmlns:a16="http://schemas.microsoft.com/office/drawing/2014/main" id="{C6A8BFE4-E729-2AE0-A60D-0CFC4FBD2DE8}"/>
              </a:ext>
            </a:extLst>
          </p:cNvPr>
          <p:cNvSpPr txBox="1"/>
          <p:nvPr/>
        </p:nvSpPr>
        <p:spPr>
          <a:xfrm>
            <a:off x="6400800" y="1143000"/>
            <a:ext cx="4133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End systems gain access to the internet through </a:t>
            </a:r>
            <a:r>
              <a:rPr lang="en-US" sz="2400" b="1" dirty="0"/>
              <a:t>Internet Service Providers (ISPs)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83" name="Ink 1082">
                <a:extLst>
                  <a:ext uri="{FF2B5EF4-FFF2-40B4-BE49-F238E27FC236}">
                    <a16:creationId xmlns:a16="http://schemas.microsoft.com/office/drawing/2014/main" id="{587D4363-2022-CEBD-05FA-F0FA366FF9E6}"/>
                  </a:ext>
                </a:extLst>
              </p14:cNvPr>
              <p14:cNvContentPartPr/>
              <p14:nvPr/>
            </p14:nvContentPartPr>
            <p14:xfrm>
              <a:off x="3200400" y="608945"/>
              <a:ext cx="1783137" cy="1485526"/>
            </p14:xfrm>
          </p:contentPart>
        </mc:Choice>
        <mc:Fallback xmlns="">
          <p:pic>
            <p:nvPicPr>
              <p:cNvPr id="1083" name="Ink 1082">
                <a:extLst>
                  <a:ext uri="{FF2B5EF4-FFF2-40B4-BE49-F238E27FC236}">
                    <a16:creationId xmlns:a16="http://schemas.microsoft.com/office/drawing/2014/main" id="{587D4363-2022-CEBD-05FA-F0FA366FF9E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82399" y="590947"/>
                <a:ext cx="1818778" cy="1521161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D19FAC1-05E9-DCF5-0BD0-1E9CD737E9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0800" y="2971800"/>
            <a:ext cx="1457325" cy="76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56936E-3E90-C92E-DF72-559C65447D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48800" y="3404937"/>
            <a:ext cx="1590675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7125A1-27B1-789A-654A-F37817A38D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67375" y="4419600"/>
            <a:ext cx="2190750" cy="771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2D8EB7-9588-5D67-C491-E8A20DB5A3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29687" y="5376862"/>
            <a:ext cx="131445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19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3637</TotalTime>
  <Words>3468</Words>
  <Application>Microsoft Office PowerPoint</Application>
  <PresentationFormat>Widescreen</PresentationFormat>
  <Paragraphs>909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0" baseType="lpstr">
      <vt:lpstr>Arial</vt:lpstr>
      <vt:lpstr>Calibri</vt:lpstr>
      <vt:lpstr>Courier New</vt:lpstr>
      <vt:lpstr>Office Theme</vt:lpstr>
      <vt:lpstr>CSCI 466: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466-  01 Course Introduction</dc:title>
  <dc:creator>Reese Pearsall</dc:creator>
  <cp:lastModifiedBy>Pearsall, Reese</cp:lastModifiedBy>
  <cp:revision>23</cp:revision>
  <dcterms:created xsi:type="dcterms:W3CDTF">2022-08-21T16:55:59Z</dcterms:created>
  <dcterms:modified xsi:type="dcterms:W3CDTF">2022-08-26T21:58:39Z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2021-05-09T00:00:00Z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2022-08-21T00:00:00Z</vt:filetime>
  </property>
  <property fmtid="{D5CDD505-2E9C-101B-9397-08002B2CF9AE}" pid="5" name="Producer">
    <vt:lpwstr>Microsoft® PowerPoint® for Microsoft 365</vt:lpwstr>
  </property>
</Properties>
</file>